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6008F-D3D3-462E-A395-9AADBD51F6D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82EA-C7E8-46F0-9FA3-0E68A0584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5491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6008F-D3D3-462E-A395-9AADBD51F6D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82EA-C7E8-46F0-9FA3-0E68A0584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2470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6008F-D3D3-462E-A395-9AADBD51F6D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82EA-C7E8-46F0-9FA3-0E68A0584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8242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6008F-D3D3-462E-A395-9AADBD51F6D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82EA-C7E8-46F0-9FA3-0E68A0584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470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6008F-D3D3-462E-A395-9AADBD51F6D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82EA-C7E8-46F0-9FA3-0E68A0584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1460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6008F-D3D3-462E-A395-9AADBD51F6D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82EA-C7E8-46F0-9FA3-0E68A0584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0770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6008F-D3D3-462E-A395-9AADBD51F6D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82EA-C7E8-46F0-9FA3-0E68A0584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4648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6008F-D3D3-462E-A395-9AADBD51F6D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82EA-C7E8-46F0-9FA3-0E68A0584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279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6008F-D3D3-462E-A395-9AADBD51F6D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82EA-C7E8-46F0-9FA3-0E68A0584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5578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6008F-D3D3-462E-A395-9AADBD51F6D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82EA-C7E8-46F0-9FA3-0E68A0584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3251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6008F-D3D3-462E-A395-9AADBD51F6D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82EA-C7E8-46F0-9FA3-0E68A0584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0461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6008F-D3D3-462E-A395-9AADBD51F6DE}" type="datetimeFigureOut">
              <a:rPr lang="fr-FR" smtClean="0"/>
              <a:t>07/02/2019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882EA-C7E8-46F0-9FA3-0E68A0584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0060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77356"/>
            <a:ext cx="7435636" cy="444242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52106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420888"/>
            <a:ext cx="2025033" cy="207976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4725144"/>
            <a:ext cx="2728713" cy="19273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052" y="224586"/>
            <a:ext cx="4595613" cy="630423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35172"/>
            <a:ext cx="2298687" cy="209149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526601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Affichage à l'écran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Company>Rectorat De Montpellier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Gomez Cyril</dc:creator>
  <cp:lastModifiedBy>Gomez Cyril</cp:lastModifiedBy>
  <cp:revision>4</cp:revision>
  <dcterms:created xsi:type="dcterms:W3CDTF">2019-02-07T08:36:30Z</dcterms:created>
  <dcterms:modified xsi:type="dcterms:W3CDTF">2019-02-07T08:45:00Z</dcterms:modified>
</cp:coreProperties>
</file>