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58" r:id="rId5"/>
    <p:sldId id="264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FB6"/>
    <a:srgbClr val="F3E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14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80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068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667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6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72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27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14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4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41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96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330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19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93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5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7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30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34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69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7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2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F36B-8AB2-43DE-851E-D0AF3A7153BC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DEF3-7D2B-449F-B0F8-D8FF457A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34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F36B-8AB2-43DE-851E-D0AF3A7153B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DEF3-7D2B-449F-B0F8-D8FF457A8B0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9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F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75656" y="1046296"/>
            <a:ext cx="64333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 smtClean="0"/>
              <a:t>Comment donner</a:t>
            </a:r>
          </a:p>
          <a:p>
            <a:pPr algn="ctr"/>
            <a:r>
              <a:rPr lang="fr-FR" sz="5400" b="1" dirty="0" smtClean="0"/>
              <a:t>l’image de la vitesse ?</a:t>
            </a:r>
            <a:endParaRPr lang="fr-FR" sz="5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997739" y="4238478"/>
            <a:ext cx="3389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/>
              <a:t>A vous de créer !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26918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9" y="332656"/>
            <a:ext cx="3024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prstClr val="black"/>
                </a:solidFill>
              </a:rPr>
              <a:t>Des dessinateurs</a:t>
            </a:r>
          </a:p>
          <a:p>
            <a:r>
              <a:rPr lang="fr-FR" sz="2800" b="1" dirty="0" smtClean="0">
                <a:solidFill>
                  <a:prstClr val="black"/>
                </a:solidFill>
              </a:rPr>
              <a:t>ont imaginé …</a:t>
            </a:r>
            <a:endParaRPr lang="fr-FR" sz="2800" b="1" dirty="0">
              <a:solidFill>
                <a:prstClr val="black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53" y="1530552"/>
            <a:ext cx="2520280" cy="367712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293" y="3068960"/>
            <a:ext cx="3600400" cy="27003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293" y="269810"/>
            <a:ext cx="2618463" cy="2521484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38452" y="5334307"/>
            <a:ext cx="2865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En 1872 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Illustration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pour </a:t>
            </a:r>
            <a:r>
              <a:rPr lang="fr-FR" dirty="0">
                <a:solidFill>
                  <a:prstClr val="black"/>
                </a:solidFill>
              </a:rPr>
              <a:t>le roman </a:t>
            </a:r>
            <a:r>
              <a:rPr lang="fr-FR" dirty="0" smtClean="0">
                <a:solidFill>
                  <a:prstClr val="black"/>
                </a:solidFill>
              </a:rPr>
              <a:t>de J. Vernes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«</a:t>
            </a:r>
            <a:r>
              <a:rPr lang="fr-FR" dirty="0">
                <a:solidFill>
                  <a:prstClr val="black"/>
                </a:solidFill>
              </a:rPr>
              <a:t> autour </a:t>
            </a:r>
            <a:r>
              <a:rPr lang="fr-FR" dirty="0" smtClean="0">
                <a:solidFill>
                  <a:prstClr val="black"/>
                </a:solidFill>
              </a:rPr>
              <a:t>de </a:t>
            </a:r>
            <a:r>
              <a:rPr lang="fr-FR" dirty="0">
                <a:solidFill>
                  <a:prstClr val="black"/>
                </a:solidFill>
              </a:rPr>
              <a:t>la lune »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Emile Bayard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689935" y="5962258"/>
            <a:ext cx="4651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En 1954 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Vignette de la bande dessinée « Objectif Lune »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Hergé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72200" y="269810"/>
            <a:ext cx="2593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En 1955 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« la </a:t>
            </a:r>
            <a:r>
              <a:rPr lang="fr-FR" dirty="0" err="1" smtClean="0">
                <a:solidFill>
                  <a:prstClr val="black"/>
                </a:solidFill>
              </a:rPr>
              <a:t>magnomobile</a:t>
            </a:r>
            <a:r>
              <a:rPr lang="fr-FR" dirty="0" smtClean="0">
                <a:solidFill>
                  <a:prstClr val="black"/>
                </a:solidFill>
              </a:rPr>
              <a:t> »</a:t>
            </a:r>
            <a:endParaRPr lang="fr-FR" dirty="0">
              <a:solidFill>
                <a:prstClr val="black"/>
              </a:solidFill>
            </a:endParaRPr>
          </a:p>
          <a:p>
            <a:r>
              <a:rPr lang="fr-FR" dirty="0" smtClean="0">
                <a:solidFill>
                  <a:prstClr val="black"/>
                </a:solidFill>
              </a:rPr>
              <a:t> 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Vignette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de la bande dessinée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« l’énigme de </a:t>
            </a:r>
            <a:r>
              <a:rPr lang="fr-FR" dirty="0" err="1" smtClean="0">
                <a:solidFill>
                  <a:prstClr val="black"/>
                </a:solidFill>
              </a:rPr>
              <a:t>l’atlantide</a:t>
            </a:r>
            <a:r>
              <a:rPr lang="fr-FR" dirty="0" smtClean="0">
                <a:solidFill>
                  <a:prstClr val="black"/>
                </a:solidFill>
              </a:rPr>
              <a:t> »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E.P. Jacobs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2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5" y="231031"/>
            <a:ext cx="5469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Des designers contemporains dessinent…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4258347" y="1097624"/>
            <a:ext cx="434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Des projets (ici, la </a:t>
            </a:r>
            <a:r>
              <a:rPr lang="fr-FR" sz="2000" b="1" dirty="0" err="1" smtClean="0"/>
              <a:t>Kawasaky</a:t>
            </a:r>
            <a:r>
              <a:rPr lang="fr-FR" sz="2000" b="1" dirty="0" smtClean="0"/>
              <a:t> ZX – 2007)</a:t>
            </a:r>
            <a:endParaRPr lang="fr-FR" sz="2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90" y="1073960"/>
            <a:ext cx="3600045" cy="321604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52668"/>
            <a:ext cx="3384376" cy="253501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85388" y="6165304"/>
            <a:ext cx="1945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Qui sont réalisés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362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294675"/>
            <a:ext cx="8023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Les designers font beaucoup de dessins pour créer un modèle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07" y="1124744"/>
            <a:ext cx="7414324" cy="489654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63688" y="6309320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(Design par Samir </a:t>
            </a:r>
            <a:r>
              <a:rPr lang="fr-FR" dirty="0" err="1" smtClean="0"/>
              <a:t>Boudjani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10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2803" y="461863"/>
            <a:ext cx="5913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Les </a:t>
            </a:r>
            <a:r>
              <a:rPr lang="fr-FR" sz="2400" b="1" dirty="0" smtClean="0">
                <a:solidFill>
                  <a:schemeClr val="bg1"/>
                </a:solidFill>
              </a:rPr>
              <a:t>publicistes travaillent </a:t>
            </a:r>
            <a:r>
              <a:rPr lang="fr-FR" sz="2400" b="1" dirty="0" smtClean="0">
                <a:solidFill>
                  <a:schemeClr val="bg1"/>
                </a:solidFill>
              </a:rPr>
              <a:t>aussi sur les lignes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2791" y="3068960"/>
            <a:ext cx="2579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Deux images publicitaires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pour l’avion « Concorde »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926" y="1422474"/>
            <a:ext cx="5372100" cy="24288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221088"/>
            <a:ext cx="5002661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701779"/>
            <a:ext cx="6122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Et bien sûr, les designers continuent à dessiner</a:t>
            </a:r>
          </a:p>
          <a:p>
            <a:r>
              <a:rPr lang="fr-FR" sz="2400" b="1" dirty="0" smtClean="0"/>
              <a:t>des projets futuristes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6386219" cy="35922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7664" y="6021288"/>
            <a:ext cx="483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Illustration pour le magazine « On </a:t>
            </a:r>
            <a:r>
              <a:rPr lang="fr-FR" dirty="0" smtClean="0"/>
              <a:t>point »</a:t>
            </a:r>
            <a:r>
              <a:rPr lang="fr-FR" dirty="0" smtClean="0"/>
              <a:t> - 2016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46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404664"/>
            <a:ext cx="587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A votre tour, créez un véhicule ultra-rapide ! 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187624" y="1772816"/>
            <a:ext cx="75303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Tout seul ou en équipe.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En le dessinant ou en le construisant en volume : avec du papier, du carton,</a:t>
            </a:r>
          </a:p>
          <a:p>
            <a:r>
              <a:rPr lang="fr-FR" dirty="0" smtClean="0"/>
              <a:t>en collant, en assemblant  des morceaux récupérés…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Pensez à ce qui « montre » la vitesse : pointu ? </a:t>
            </a:r>
            <a:r>
              <a:rPr lang="fr-FR" dirty="0"/>
              <a:t>l</a:t>
            </a:r>
            <a:r>
              <a:rPr lang="fr-FR" dirty="0" smtClean="0"/>
              <a:t>isse ? Aérodynamique ? 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Sur terre ? Dans l’air ? Sur l’eau ?...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55776" y="5013176"/>
            <a:ext cx="398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A vos marques, prêts, partez !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8712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158</Words>
  <Application>Microsoft Office PowerPoint</Application>
  <PresentationFormat>Affichage à l'écran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Montpellier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Emmanuel</dc:creator>
  <cp:lastModifiedBy>Vincent Emmanuel</cp:lastModifiedBy>
  <cp:revision>19</cp:revision>
  <dcterms:created xsi:type="dcterms:W3CDTF">2017-10-02T14:30:40Z</dcterms:created>
  <dcterms:modified xsi:type="dcterms:W3CDTF">2017-11-19T20:30:56Z</dcterms:modified>
</cp:coreProperties>
</file>