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0" r:id="rId4"/>
    <p:sldId id="258" r:id="rId5"/>
    <p:sldId id="264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FB6"/>
    <a:srgbClr val="F3E9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F36B-8AB2-43DE-851E-D0AF3A7153BC}" type="datetimeFigureOut">
              <a:rPr lang="fr-FR" smtClean="0"/>
              <a:t>19/11/2017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EF3-7D2B-449F-B0F8-D8FF457A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9149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F36B-8AB2-43DE-851E-D0AF3A7153BC}" type="datetimeFigureOut">
              <a:rPr lang="fr-FR" smtClean="0"/>
              <a:t>19/11/2017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EF3-7D2B-449F-B0F8-D8FF457A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580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F36B-8AB2-43DE-851E-D0AF3A7153BC}" type="datetimeFigureOut">
              <a:rPr lang="fr-FR" smtClean="0"/>
              <a:t>19/11/2017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EF3-7D2B-449F-B0F8-D8FF457A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8068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F36B-8AB2-43DE-851E-D0AF3A7153B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EF3-7D2B-449F-B0F8-D8FF457A8B0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667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F36B-8AB2-43DE-851E-D0AF3A7153B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EF3-7D2B-449F-B0F8-D8FF457A8B0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469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F36B-8AB2-43DE-851E-D0AF3A7153B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EF3-7D2B-449F-B0F8-D8FF457A8B0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272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F36B-8AB2-43DE-851E-D0AF3A7153B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EF3-7D2B-449F-B0F8-D8FF457A8B0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27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F36B-8AB2-43DE-851E-D0AF3A7153B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EF3-7D2B-449F-B0F8-D8FF457A8B0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614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F36B-8AB2-43DE-851E-D0AF3A7153B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EF3-7D2B-449F-B0F8-D8FF457A8B0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5428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F36B-8AB2-43DE-851E-D0AF3A7153B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EF3-7D2B-449F-B0F8-D8FF457A8B0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041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F36B-8AB2-43DE-851E-D0AF3A7153B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EF3-7D2B-449F-B0F8-D8FF457A8B0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960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F36B-8AB2-43DE-851E-D0AF3A7153BC}" type="datetimeFigureOut">
              <a:rPr lang="fr-FR" smtClean="0"/>
              <a:t>19/11/2017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EF3-7D2B-449F-B0F8-D8FF457A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3301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F36B-8AB2-43DE-851E-D0AF3A7153B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EF3-7D2B-449F-B0F8-D8FF457A8B0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4192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F36B-8AB2-43DE-851E-D0AF3A7153B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EF3-7D2B-449F-B0F8-D8FF457A8B0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293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F36B-8AB2-43DE-851E-D0AF3A7153B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EF3-7D2B-449F-B0F8-D8FF457A8B0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555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F36B-8AB2-43DE-851E-D0AF3A7153BC}" type="datetimeFigureOut">
              <a:rPr lang="fr-FR" smtClean="0"/>
              <a:t>19/11/2017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EF3-7D2B-449F-B0F8-D8FF457A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57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F36B-8AB2-43DE-851E-D0AF3A7153BC}" type="datetimeFigureOut">
              <a:rPr lang="fr-FR" smtClean="0"/>
              <a:t>19/11/2017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EF3-7D2B-449F-B0F8-D8FF457A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9302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F36B-8AB2-43DE-851E-D0AF3A7153BC}" type="datetimeFigureOut">
              <a:rPr lang="fr-FR" smtClean="0"/>
              <a:t>19/11/2017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EF3-7D2B-449F-B0F8-D8FF457A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344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F36B-8AB2-43DE-851E-D0AF3A7153BC}" type="datetimeFigureOut">
              <a:rPr lang="fr-FR" smtClean="0"/>
              <a:t>19/11/2017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EF3-7D2B-449F-B0F8-D8FF457A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69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F36B-8AB2-43DE-851E-D0AF3A7153BC}" type="datetimeFigureOut">
              <a:rPr lang="fr-FR" smtClean="0"/>
              <a:t>19/11/2017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EF3-7D2B-449F-B0F8-D8FF457A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20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F36B-8AB2-43DE-851E-D0AF3A7153BC}" type="datetimeFigureOut">
              <a:rPr lang="fr-FR" smtClean="0"/>
              <a:t>19/11/2017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EF3-7D2B-449F-B0F8-D8FF457A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7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F36B-8AB2-43DE-851E-D0AF3A7153BC}" type="datetimeFigureOut">
              <a:rPr lang="fr-FR" smtClean="0"/>
              <a:t>19/11/2017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7DEF3-7D2B-449F-B0F8-D8FF457A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7239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DF36B-8AB2-43DE-851E-D0AF3A7153BC}" type="datetimeFigureOut">
              <a:rPr lang="fr-FR" smtClean="0"/>
              <a:t>19/11/2017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7DEF3-7D2B-449F-B0F8-D8FF457A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2348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DF36B-8AB2-43DE-851E-D0AF3A7153BC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7DEF3-7D2B-449F-B0F8-D8FF457A8B01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69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F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75656" y="1046296"/>
            <a:ext cx="64333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5400" b="1" dirty="0" smtClean="0"/>
              <a:t>Comment donner</a:t>
            </a:r>
          </a:p>
          <a:p>
            <a:pPr algn="ctr"/>
            <a:r>
              <a:rPr lang="fr-FR" sz="5400" b="1" dirty="0" smtClean="0"/>
              <a:t>l’image de la vitesse ?</a:t>
            </a:r>
            <a:endParaRPr lang="fr-FR" sz="5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2997739" y="4238478"/>
            <a:ext cx="33891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/>
              <a:t>A vous de créer !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226918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9" y="332656"/>
            <a:ext cx="30243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prstClr val="black"/>
                </a:solidFill>
              </a:rPr>
              <a:t>Des dessinateurs</a:t>
            </a:r>
          </a:p>
          <a:p>
            <a:r>
              <a:rPr lang="fr-FR" sz="2800" b="1" dirty="0" smtClean="0">
                <a:solidFill>
                  <a:prstClr val="black"/>
                </a:solidFill>
              </a:rPr>
              <a:t>ont imaginé …</a:t>
            </a:r>
            <a:endParaRPr lang="fr-FR" sz="2800" b="1" dirty="0">
              <a:solidFill>
                <a:prstClr val="black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53" y="1530552"/>
            <a:ext cx="2520280" cy="3677129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293" y="3068960"/>
            <a:ext cx="3600400" cy="270030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293" y="269810"/>
            <a:ext cx="2618463" cy="2521484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338452" y="5334307"/>
            <a:ext cx="28653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En 1872 </a:t>
            </a:r>
          </a:p>
          <a:p>
            <a:r>
              <a:rPr lang="fr-FR" dirty="0" smtClean="0">
                <a:solidFill>
                  <a:prstClr val="black"/>
                </a:solidFill>
              </a:rPr>
              <a:t>Illustration</a:t>
            </a:r>
          </a:p>
          <a:p>
            <a:r>
              <a:rPr lang="fr-FR" dirty="0" smtClean="0">
                <a:solidFill>
                  <a:prstClr val="black"/>
                </a:solidFill>
              </a:rPr>
              <a:t>pour </a:t>
            </a:r>
            <a:r>
              <a:rPr lang="fr-FR" dirty="0">
                <a:solidFill>
                  <a:prstClr val="black"/>
                </a:solidFill>
              </a:rPr>
              <a:t>le roman </a:t>
            </a:r>
            <a:r>
              <a:rPr lang="fr-FR" dirty="0" smtClean="0">
                <a:solidFill>
                  <a:prstClr val="black"/>
                </a:solidFill>
              </a:rPr>
              <a:t>de J. Vernes</a:t>
            </a:r>
          </a:p>
          <a:p>
            <a:r>
              <a:rPr lang="fr-FR" dirty="0" smtClean="0">
                <a:solidFill>
                  <a:prstClr val="black"/>
                </a:solidFill>
              </a:rPr>
              <a:t>«</a:t>
            </a:r>
            <a:r>
              <a:rPr lang="fr-FR" dirty="0">
                <a:solidFill>
                  <a:prstClr val="black"/>
                </a:solidFill>
              </a:rPr>
              <a:t> autour </a:t>
            </a:r>
            <a:r>
              <a:rPr lang="fr-FR" dirty="0" smtClean="0">
                <a:solidFill>
                  <a:prstClr val="black"/>
                </a:solidFill>
              </a:rPr>
              <a:t>de </a:t>
            </a:r>
            <a:r>
              <a:rPr lang="fr-FR" dirty="0">
                <a:solidFill>
                  <a:prstClr val="black"/>
                </a:solidFill>
              </a:rPr>
              <a:t>la lune »</a:t>
            </a:r>
          </a:p>
          <a:p>
            <a:r>
              <a:rPr lang="fr-FR" dirty="0" smtClean="0">
                <a:solidFill>
                  <a:prstClr val="black"/>
                </a:solidFill>
              </a:rPr>
              <a:t>Emile Bayard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689935" y="5962258"/>
            <a:ext cx="46516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En 1954 </a:t>
            </a:r>
          </a:p>
          <a:p>
            <a:r>
              <a:rPr lang="fr-FR" dirty="0" smtClean="0">
                <a:solidFill>
                  <a:prstClr val="black"/>
                </a:solidFill>
              </a:rPr>
              <a:t>Vignette de la bande dessinée « Objectif Lune »</a:t>
            </a:r>
          </a:p>
          <a:p>
            <a:r>
              <a:rPr lang="fr-FR" dirty="0" smtClean="0">
                <a:solidFill>
                  <a:prstClr val="black"/>
                </a:solidFill>
              </a:rPr>
              <a:t>Hergé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372200" y="269810"/>
            <a:ext cx="259346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En 1955 </a:t>
            </a:r>
          </a:p>
          <a:p>
            <a:r>
              <a:rPr lang="fr-FR" dirty="0" smtClean="0">
                <a:solidFill>
                  <a:prstClr val="black"/>
                </a:solidFill>
              </a:rPr>
              <a:t>« la </a:t>
            </a:r>
            <a:r>
              <a:rPr lang="fr-FR" dirty="0" err="1" smtClean="0">
                <a:solidFill>
                  <a:prstClr val="black"/>
                </a:solidFill>
              </a:rPr>
              <a:t>magnomobile</a:t>
            </a:r>
            <a:r>
              <a:rPr lang="fr-FR" dirty="0" smtClean="0">
                <a:solidFill>
                  <a:prstClr val="black"/>
                </a:solidFill>
              </a:rPr>
              <a:t> »</a:t>
            </a:r>
            <a:endParaRPr lang="fr-FR" dirty="0">
              <a:solidFill>
                <a:prstClr val="black"/>
              </a:solidFill>
            </a:endParaRPr>
          </a:p>
          <a:p>
            <a:r>
              <a:rPr lang="fr-FR" dirty="0" smtClean="0">
                <a:solidFill>
                  <a:prstClr val="black"/>
                </a:solidFill>
              </a:rPr>
              <a:t> </a:t>
            </a:r>
          </a:p>
          <a:p>
            <a:r>
              <a:rPr lang="fr-FR" dirty="0" smtClean="0">
                <a:solidFill>
                  <a:prstClr val="black"/>
                </a:solidFill>
              </a:rPr>
              <a:t>Vignette</a:t>
            </a:r>
          </a:p>
          <a:p>
            <a:r>
              <a:rPr lang="fr-FR" dirty="0" smtClean="0">
                <a:solidFill>
                  <a:prstClr val="black"/>
                </a:solidFill>
              </a:rPr>
              <a:t>de la bande dessinée</a:t>
            </a:r>
          </a:p>
          <a:p>
            <a:r>
              <a:rPr lang="fr-FR" dirty="0" smtClean="0">
                <a:solidFill>
                  <a:prstClr val="black"/>
                </a:solidFill>
              </a:rPr>
              <a:t>« l’énigme de </a:t>
            </a:r>
            <a:r>
              <a:rPr lang="fr-FR" dirty="0" err="1" smtClean="0">
                <a:solidFill>
                  <a:prstClr val="black"/>
                </a:solidFill>
              </a:rPr>
              <a:t>l’atlantide</a:t>
            </a:r>
            <a:r>
              <a:rPr lang="fr-FR" dirty="0" smtClean="0">
                <a:solidFill>
                  <a:prstClr val="black"/>
                </a:solidFill>
              </a:rPr>
              <a:t> »</a:t>
            </a:r>
          </a:p>
          <a:p>
            <a:r>
              <a:rPr lang="fr-FR" dirty="0" smtClean="0">
                <a:solidFill>
                  <a:prstClr val="black"/>
                </a:solidFill>
              </a:rPr>
              <a:t>E.P. Jacobs</a:t>
            </a:r>
            <a:endParaRPr lang="fr-F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42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5" y="231031"/>
            <a:ext cx="5469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Des designers contemporains dessinent…</a:t>
            </a:r>
            <a:endParaRPr lang="fr-FR" sz="2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4258347" y="1097624"/>
            <a:ext cx="4341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Des projets (ici, la </a:t>
            </a:r>
            <a:r>
              <a:rPr lang="fr-FR" sz="2000" b="1" dirty="0" err="1" smtClean="0"/>
              <a:t>Kawasaky</a:t>
            </a:r>
            <a:r>
              <a:rPr lang="fr-FR" sz="2000" b="1" dirty="0" smtClean="0"/>
              <a:t> ZX – 2007)</a:t>
            </a:r>
            <a:endParaRPr lang="fr-FR" sz="20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90" y="1073960"/>
            <a:ext cx="3600045" cy="321604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052668"/>
            <a:ext cx="3384376" cy="253501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285388" y="6165304"/>
            <a:ext cx="19459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/>
              <a:t>Qui sont réalisés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3624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1520" y="294675"/>
            <a:ext cx="8023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Les designers font beaucoup de dessins pour créer un modèle</a:t>
            </a:r>
            <a:endParaRPr lang="fr-FR" sz="24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07" y="1124744"/>
            <a:ext cx="7414324" cy="4896543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763688" y="6309320"/>
            <a:ext cx="2792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(Design par Samir </a:t>
            </a:r>
            <a:r>
              <a:rPr lang="fr-FR" dirty="0" err="1" smtClean="0"/>
              <a:t>Boudjani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010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32803" y="461863"/>
            <a:ext cx="5913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Les </a:t>
            </a:r>
            <a:r>
              <a:rPr lang="fr-FR" sz="2400" b="1" dirty="0" smtClean="0">
                <a:solidFill>
                  <a:schemeClr val="bg1"/>
                </a:solidFill>
              </a:rPr>
              <a:t>publicistes travaillent </a:t>
            </a:r>
            <a:r>
              <a:rPr lang="fr-FR" sz="2400" b="1" dirty="0" smtClean="0">
                <a:solidFill>
                  <a:schemeClr val="bg1"/>
                </a:solidFill>
              </a:rPr>
              <a:t>aussi sur les lignes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42791" y="3068960"/>
            <a:ext cx="2579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Deux images publicitaires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pour l’avion « Concorde »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926" y="1422474"/>
            <a:ext cx="5372100" cy="242887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4221088"/>
            <a:ext cx="5002661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09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83568" y="701779"/>
            <a:ext cx="61225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Et bien sûr, les designers continuent à dessiner</a:t>
            </a:r>
          </a:p>
          <a:p>
            <a:r>
              <a:rPr lang="fr-FR" sz="2400" b="1" dirty="0" smtClean="0"/>
              <a:t>des projets futuristes</a:t>
            </a:r>
            <a:endParaRPr lang="fr-FR" sz="2400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88840"/>
            <a:ext cx="6386219" cy="359224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547664" y="6021288"/>
            <a:ext cx="4835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Illustration pour le magazine « On </a:t>
            </a:r>
            <a:r>
              <a:rPr lang="fr-FR" dirty="0" smtClean="0"/>
              <a:t>point »</a:t>
            </a:r>
            <a:r>
              <a:rPr lang="fr-FR" dirty="0" smtClean="0"/>
              <a:t> - 2016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467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404664"/>
            <a:ext cx="5870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A votre tour, créez un véhicule ultra-rapide ! </a:t>
            </a:r>
            <a:endParaRPr lang="fr-FR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187624" y="1772816"/>
            <a:ext cx="753039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Tout seul ou en équipe.</a:t>
            </a:r>
          </a:p>
          <a:p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En le dessinant ou en le construisant en volume : avec du papier, du carton,</a:t>
            </a:r>
          </a:p>
          <a:p>
            <a:r>
              <a:rPr lang="fr-FR" dirty="0" smtClean="0"/>
              <a:t>en collant, en assemblant  des morceaux récupérés…</a:t>
            </a:r>
          </a:p>
          <a:p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Pensez à ce qui « montre » la vitesse : pointu ? </a:t>
            </a:r>
            <a:r>
              <a:rPr lang="fr-FR" dirty="0"/>
              <a:t>l</a:t>
            </a:r>
            <a:r>
              <a:rPr lang="fr-FR" dirty="0" smtClean="0"/>
              <a:t>isse ? Aérodynamique ? </a:t>
            </a:r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Sur terre ? Dans l’air ? Sur l’eau ?...</a:t>
            </a: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555776" y="5013176"/>
            <a:ext cx="3983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A vos marques, prêts, partez !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87121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158</Words>
  <Application>Microsoft Office PowerPoint</Application>
  <PresentationFormat>Affichage à l'écran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9" baseType="lpstr">
      <vt:lpstr>Thème Office</vt:lpstr>
      <vt:lpstr>1_Thème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Rectorat De Montpellier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Emmanuel</dc:creator>
  <cp:lastModifiedBy>Vincent Emmanuel</cp:lastModifiedBy>
  <cp:revision>19</cp:revision>
  <dcterms:created xsi:type="dcterms:W3CDTF">2017-10-02T14:30:40Z</dcterms:created>
  <dcterms:modified xsi:type="dcterms:W3CDTF">2017-11-19T20:30:56Z</dcterms:modified>
</cp:coreProperties>
</file>