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242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32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65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493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07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58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34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23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04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58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00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DDF95-E14F-4DE6-81EB-3615D8BAACF5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03016-06B7-4961-B100-1CC2731FFC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5429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67744" y="2318077"/>
            <a:ext cx="452880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b="1" dirty="0" smtClean="0"/>
              <a:t>Des champions</a:t>
            </a:r>
          </a:p>
          <a:p>
            <a:pPr algn="ctr"/>
            <a:r>
              <a:rPr lang="fr-FR" sz="5400" b="1" dirty="0" smtClean="0"/>
              <a:t> de la vitesse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65908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196752"/>
            <a:ext cx="3570706" cy="2664296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53" y="2885196"/>
            <a:ext cx="4709392" cy="27014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40853" y="332656"/>
            <a:ext cx="2265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/>
              <a:t>SUR TERRE</a:t>
            </a:r>
            <a:endParaRPr lang="fr-FR" sz="36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11656" y="5701366"/>
            <a:ext cx="29921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Le guépard : 120 km/h</a:t>
            </a:r>
          </a:p>
          <a:p>
            <a:r>
              <a:rPr lang="fr-FR" sz="2400" dirty="0" smtClean="0"/>
              <a:t>sur courtes distances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5382166" y="4005064"/>
            <a:ext cx="30189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L’antilope : 80 km/h</a:t>
            </a:r>
          </a:p>
          <a:p>
            <a:r>
              <a:rPr lang="fr-FR" sz="2400" dirty="0" smtClean="0"/>
              <a:t>sur distance moyenne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14346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199" y="114891"/>
            <a:ext cx="4390454" cy="273630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732" y="3799416"/>
            <a:ext cx="4739921" cy="236996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36912"/>
            <a:ext cx="3710934" cy="246945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67544" y="836712"/>
            <a:ext cx="2446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/>
              <a:t>DANS L’EAU</a:t>
            </a:r>
            <a:endParaRPr lang="fr-FR" sz="36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225415" y="5391974"/>
            <a:ext cx="34252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Le requin </a:t>
            </a:r>
            <a:r>
              <a:rPr lang="fr-FR" sz="2400" dirty="0" err="1" smtClean="0"/>
              <a:t>mako</a:t>
            </a:r>
            <a:endParaRPr lang="fr-FR" sz="2400" dirty="0" smtClean="0"/>
          </a:p>
          <a:p>
            <a:r>
              <a:rPr lang="fr-FR" sz="2400" dirty="0" smtClean="0"/>
              <a:t>Le plus rapide des requins</a:t>
            </a:r>
          </a:p>
          <a:p>
            <a:r>
              <a:rPr lang="fr-FR" sz="2400" dirty="0" smtClean="0"/>
              <a:t>Record : 80 km/h</a:t>
            </a:r>
            <a:endParaRPr lang="fr-FR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4627168" y="2869485"/>
            <a:ext cx="3235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Le dauphin : 60km/h</a:t>
            </a:r>
          </a:p>
          <a:p>
            <a:r>
              <a:rPr lang="fr-FR" sz="2400" dirty="0" smtClean="0"/>
              <a:t> sur distances moyennes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4242191" y="6327904"/>
            <a:ext cx="3937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L’espadon :  record 110 km/h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38709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788024" y="1165648"/>
            <a:ext cx="2554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Le faucon pèlerin : </a:t>
            </a:r>
          </a:p>
          <a:p>
            <a:r>
              <a:rPr lang="fr-FR" sz="2400" dirty="0" smtClean="0"/>
              <a:t>350 km/h en piqué</a:t>
            </a:r>
            <a:endParaRPr lang="fr-FR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923953"/>
            <a:ext cx="4172426" cy="272863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39552" y="476672"/>
            <a:ext cx="2262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 smtClean="0"/>
              <a:t>DANS L’AIR</a:t>
            </a:r>
            <a:endParaRPr lang="fr-FR" sz="36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441025" y="6190922"/>
            <a:ext cx="3038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L’aigle royal : 120 km/h</a:t>
            </a:r>
            <a:endParaRPr lang="fr-FR" sz="2400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0046"/>
            <a:ext cx="4104456" cy="274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7924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65</Words>
  <Application>Microsoft Office PowerPoint</Application>
  <PresentationFormat>Affichage à l'écran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Rectorat De Montpellier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Emmanuel</dc:creator>
  <cp:lastModifiedBy>Vincent Emmanuel</cp:lastModifiedBy>
  <cp:revision>6</cp:revision>
  <dcterms:created xsi:type="dcterms:W3CDTF">2017-10-04T02:16:39Z</dcterms:created>
  <dcterms:modified xsi:type="dcterms:W3CDTF">2017-10-04T03:01:45Z</dcterms:modified>
</cp:coreProperties>
</file>