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14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80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06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33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30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9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07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2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F36B-8AB2-43DE-851E-D0AF3A7153BC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DEF3-7D2B-449F-B0F8-D8FF457A8B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4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9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Eliminez le train qui a l’air de ne pas pouvoir aller très vite.</a:t>
            </a:r>
          </a:p>
          <a:p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Décrivez les deux autres.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3901440" cy="20543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4" y="3229017"/>
            <a:ext cx="3901440" cy="29744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025313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4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46" y="1700808"/>
            <a:ext cx="4176464" cy="23492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10" y="4290554"/>
            <a:ext cx="4189988" cy="22554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57644"/>
            <a:ext cx="4153094" cy="25883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9520" y="404664"/>
            <a:ext cx="8094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Eliminez le véhicule qui a l’air de ne pas pouvoir aller très vite.</a:t>
            </a:r>
          </a:p>
          <a:p>
            <a:endParaRPr lang="fr-F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Décrivez les deux autres</a:t>
            </a:r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6855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21348"/>
            <a:ext cx="4350663" cy="28975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4" y="1050995"/>
            <a:ext cx="4930258" cy="24799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94" y="3720426"/>
            <a:ext cx="4032448" cy="28975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7942" y="404664"/>
            <a:ext cx="8447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Eliminez </a:t>
            </a:r>
            <a:r>
              <a:rPr lang="fr-FR" sz="2400" b="1" dirty="0" smtClean="0"/>
              <a:t>l’engin </a:t>
            </a:r>
            <a:r>
              <a:rPr lang="fr-FR" sz="2400" b="1" dirty="0" smtClean="0"/>
              <a:t>volant qui a l’air de ne pas pouvoir aller très vite.</a:t>
            </a:r>
          </a:p>
          <a:p>
            <a:r>
              <a:rPr lang="fr-FR" sz="2400" b="1" dirty="0" smtClean="0"/>
              <a:t>Décrivez les deux autres 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4319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95290"/>
            <a:ext cx="4539342" cy="30243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6" y="1052736"/>
            <a:ext cx="5004048" cy="23875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0" y="3591989"/>
            <a:ext cx="4031357" cy="30773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404664"/>
            <a:ext cx="7922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Eliminez le bateau qui a l’air de ne pas pouvoir aller très vite.</a:t>
            </a:r>
          </a:p>
          <a:p>
            <a:r>
              <a:rPr lang="fr-FR" sz="2400" b="1" dirty="0" smtClean="0"/>
              <a:t>Décrivez les deux autres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5718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72" y="586764"/>
            <a:ext cx="4176886" cy="27823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71" y="3815208"/>
            <a:ext cx="4223688" cy="25922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8" y="2283371"/>
            <a:ext cx="4241972" cy="28279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620688"/>
            <a:ext cx="2591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Des essais</a:t>
            </a:r>
          </a:p>
          <a:p>
            <a:r>
              <a:rPr lang="fr-FR" sz="2400" b="1" dirty="0" smtClean="0"/>
              <a:t>en aérodynamique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719635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78</Words>
  <Application>Microsoft Office PowerPoint</Application>
  <PresentationFormat>Affichage à l'écran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Montpellier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Emmanuel</dc:creator>
  <cp:lastModifiedBy>Vincent Emmanuel</cp:lastModifiedBy>
  <cp:revision>14</cp:revision>
  <dcterms:created xsi:type="dcterms:W3CDTF">2017-10-02T14:30:40Z</dcterms:created>
  <dcterms:modified xsi:type="dcterms:W3CDTF">2017-11-16T21:42:45Z</dcterms:modified>
</cp:coreProperties>
</file>