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66" r:id="rId2"/>
    <p:sldId id="275" r:id="rId3"/>
    <p:sldId id="276" r:id="rId4"/>
    <p:sldId id="279" r:id="rId5"/>
    <p:sldId id="280" r:id="rId6"/>
    <p:sldId id="270" r:id="rId7"/>
    <p:sldId id="27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732E2-1B3F-4BD5-9E4E-A0B4951FE683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2E058-ADEB-4537-88A0-60F29E765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102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2E058-ADEB-4537-88A0-60F29E7656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44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43B0345-C1D0-457A-AF49-48B68CEFDC0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F444088-AA7B-4DB9-98E7-42306CE21170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Qu’est-ce que c’est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26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38138"/>
          </a:xfrm>
        </p:spPr>
        <p:txBody>
          <a:bodyPr/>
          <a:lstStyle/>
          <a:p>
            <a:pPr algn="ctr"/>
            <a:r>
              <a:rPr lang="fr-FR" dirty="0" smtClean="0"/>
              <a:t>Vue 1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7848873" cy="282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38138"/>
          </a:xfrm>
        </p:spPr>
        <p:txBody>
          <a:bodyPr/>
          <a:lstStyle/>
          <a:p>
            <a:pPr algn="ctr"/>
            <a:r>
              <a:rPr lang="fr-FR" dirty="0" smtClean="0"/>
              <a:t>Vue 2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879"/>
            <a:ext cx="8436580" cy="18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38138"/>
          </a:xfrm>
        </p:spPr>
        <p:txBody>
          <a:bodyPr/>
          <a:lstStyle/>
          <a:p>
            <a:pPr algn="ctr"/>
            <a:r>
              <a:rPr lang="fr-FR" dirty="0" smtClean="0"/>
              <a:t>Vue 3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824453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38138"/>
          </a:xfrm>
        </p:spPr>
        <p:txBody>
          <a:bodyPr/>
          <a:lstStyle/>
          <a:p>
            <a:pPr algn="ctr"/>
            <a:r>
              <a:rPr lang="fr-FR" dirty="0" smtClean="0"/>
              <a:t>Vue 4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56084"/>
            <a:ext cx="7020272" cy="526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14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REPONSE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8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581128"/>
            <a:ext cx="9144000" cy="2160240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/>
              <a:t>Le </a:t>
            </a:r>
            <a:r>
              <a:rPr lang="fr-FR" sz="2800" i="1" dirty="0" smtClean="0"/>
              <a:t>« Shinkansen série 500 </a:t>
            </a:r>
            <a:r>
              <a:rPr lang="fr-FR" sz="2800" i="1" dirty="0" smtClean="0"/>
              <a:t>»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400" dirty="0" smtClean="0"/>
              <a:t>un train à grande vitesse </a:t>
            </a:r>
            <a:r>
              <a:rPr lang="fr-FR" sz="2400" dirty="0" smtClean="0"/>
              <a:t>japonais</a:t>
            </a:r>
            <a:br>
              <a:rPr lang="fr-FR" sz="2400" dirty="0" smtClean="0"/>
            </a:br>
            <a:r>
              <a:rPr lang="fr-FR" sz="2400" smtClean="0"/>
              <a:t>(mise </a:t>
            </a:r>
            <a:r>
              <a:rPr lang="fr-FR" sz="2400" dirty="0" smtClean="0"/>
              <a:t>en service </a:t>
            </a:r>
            <a:r>
              <a:rPr lang="fr-FR" sz="2400" smtClean="0"/>
              <a:t>: 1997)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484784"/>
            <a:ext cx="4188817" cy="278818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068" y="1484784"/>
            <a:ext cx="4098280" cy="280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4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Élémentair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Élémentai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786</TotalTime>
  <Words>17</Words>
  <Application>Microsoft Office PowerPoint</Application>
  <PresentationFormat>Affichage à l'écran (4:3)</PresentationFormat>
  <Paragraphs>8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Élémentaire</vt:lpstr>
      <vt:lpstr>Qu’est-ce que c’est ?</vt:lpstr>
      <vt:lpstr>Vue 1</vt:lpstr>
      <vt:lpstr>Vue 2</vt:lpstr>
      <vt:lpstr>Vue 3</vt:lpstr>
      <vt:lpstr>Vue 4</vt:lpstr>
      <vt:lpstr>REPONSE :</vt:lpstr>
      <vt:lpstr>Le « Shinkansen série 500 »  un train à grande vitesse japonais (mise en service : 1997)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Boum ba da boum Tout tombe par terre Bim ba da bim On a tout cassé Cachons, cachons tous les débris de verre,  On ne voit plus rien,  On ne voit plus rien, on ne voit plus rien … Chut</dc:title>
  <dc:creator>Mollfulleda Genevieve</dc:creator>
  <cp:lastModifiedBy>Vincent Emmanuel</cp:lastModifiedBy>
  <cp:revision>50</cp:revision>
  <dcterms:created xsi:type="dcterms:W3CDTF">2015-09-28T16:09:07Z</dcterms:created>
  <dcterms:modified xsi:type="dcterms:W3CDTF">2017-09-27T00:04:47Z</dcterms:modified>
</cp:coreProperties>
</file>