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58" r:id="rId5"/>
    <p:sldId id="262" r:id="rId6"/>
    <p:sldId id="259" r:id="rId7"/>
    <p:sldId id="261" r:id="rId8"/>
    <p:sldId id="260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124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01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04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2523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9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183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616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07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265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969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78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8F39-7233-4A76-9D02-E6FA49906D92}" type="datetimeFigureOut">
              <a:rPr lang="fr-FR" smtClean="0"/>
              <a:t>13/09/2017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63EC9-3CFC-4B18-A0F2-4B44B46BFC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4511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352928" cy="3528392"/>
          </a:xfrm>
        </p:spPr>
        <p:txBody>
          <a:bodyPr>
            <a:normAutofit/>
          </a:bodyPr>
          <a:lstStyle/>
          <a:p>
            <a:r>
              <a:rPr lang="fr-FR" dirty="0" smtClean="0"/>
              <a:t>RITUEL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Répétition?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94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052736"/>
            <a:ext cx="7523618" cy="4614485"/>
          </a:xfrm>
        </p:spPr>
      </p:pic>
    </p:spTree>
    <p:extLst>
      <p:ext uri="{BB962C8B-B14F-4D97-AF65-F5344CB8AC3E}">
        <p14:creationId xmlns:p14="http://schemas.microsoft.com/office/powerpoint/2010/main" val="189773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529962" cy="3214449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59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94313"/>
            <a:ext cx="7704856" cy="60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7973249" cy="621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00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8566493" cy="57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0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xtrait_Six_Marimbas_Steve_Reich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19872" y="1700808"/>
            <a:ext cx="1960984" cy="1960984"/>
          </a:xfrm>
        </p:spPr>
      </p:pic>
    </p:spTree>
    <p:extLst>
      <p:ext uri="{BB962C8B-B14F-4D97-AF65-F5344CB8AC3E}">
        <p14:creationId xmlns:p14="http://schemas.microsoft.com/office/powerpoint/2010/main" val="3603444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4664"/>
            <a:ext cx="4248472" cy="5991066"/>
          </a:xfrm>
        </p:spPr>
      </p:pic>
    </p:spTree>
    <p:extLst>
      <p:ext uri="{BB962C8B-B14F-4D97-AF65-F5344CB8AC3E}">
        <p14:creationId xmlns:p14="http://schemas.microsoft.com/office/powerpoint/2010/main" val="8731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7832503" cy="5698146"/>
          </a:xfrm>
        </p:spPr>
      </p:pic>
    </p:spTree>
    <p:extLst>
      <p:ext uri="{BB962C8B-B14F-4D97-AF65-F5344CB8AC3E}">
        <p14:creationId xmlns:p14="http://schemas.microsoft.com/office/powerpoint/2010/main" val="5554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xtrait_sonnerie_ste_genevieve_marin_marai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81220" y="1052736"/>
            <a:ext cx="3473152" cy="34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41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8680"/>
            <a:ext cx="7632848" cy="57355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132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Affichage à l'écran (4:3)</PresentationFormat>
  <Paragraphs>1</Paragraphs>
  <Slides>11</Slides>
  <Notes>0</Notes>
  <HiddenSlides>0</HiddenSlides>
  <MMClips>2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RITUEL  Répétition?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Montpellier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RITUEL </dc:title>
  <dc:creator>Mollfulleda Genevieve</dc:creator>
  <cp:lastModifiedBy>Mollfulleda Genevieve</cp:lastModifiedBy>
  <cp:revision>5</cp:revision>
  <dcterms:created xsi:type="dcterms:W3CDTF">2017-09-07T21:01:47Z</dcterms:created>
  <dcterms:modified xsi:type="dcterms:W3CDTF">2017-09-13T09:27:22Z</dcterms:modified>
</cp:coreProperties>
</file>