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8723-8035-47E3-B6E3-B4271E642575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14CC-6B16-4763-BC5B-5528E696F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3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8723-8035-47E3-B6E3-B4271E642575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14CC-6B16-4763-BC5B-5528E696F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57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8723-8035-47E3-B6E3-B4271E642575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14CC-6B16-4763-BC5B-5528E696F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46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8723-8035-47E3-B6E3-B4271E642575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14CC-6B16-4763-BC5B-5528E696F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78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8723-8035-47E3-B6E3-B4271E642575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14CC-6B16-4763-BC5B-5528E696F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46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8723-8035-47E3-B6E3-B4271E642575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14CC-6B16-4763-BC5B-5528E696F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73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8723-8035-47E3-B6E3-B4271E642575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14CC-6B16-4763-BC5B-5528E696F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91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8723-8035-47E3-B6E3-B4271E642575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14CC-6B16-4763-BC5B-5528E696F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2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8723-8035-47E3-B6E3-B4271E642575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14CC-6B16-4763-BC5B-5528E696F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4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8723-8035-47E3-B6E3-B4271E642575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14CC-6B16-4763-BC5B-5528E696F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79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8723-8035-47E3-B6E3-B4271E642575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14CC-6B16-4763-BC5B-5528E696F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4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8723-8035-47E3-B6E3-B4271E642575}" type="datetimeFigureOut">
              <a:rPr lang="fr-FR" smtClean="0"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014CC-6B16-4763-BC5B-5528E696F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64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.jp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jpg"/><Relationship Id="rId4" Type="http://schemas.openxmlformats.org/officeDocument/2006/relationships/audio" Target="../media/media2.mp3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80920" cy="4032448"/>
          </a:xfrm>
        </p:spPr>
        <p:txBody>
          <a:bodyPr>
            <a:normAutofit/>
          </a:bodyPr>
          <a:lstStyle/>
          <a:p>
            <a:r>
              <a:rPr lang="fr-FR" b="1" dirty="0" smtClean="0"/>
              <a:t>Choisis parmi ces œuvres, une œuvre qui selon toi </a:t>
            </a:r>
            <a:r>
              <a:rPr lang="fr-FR" b="1" dirty="0" smtClean="0"/>
              <a:t>évoque le mieux </a:t>
            </a:r>
            <a:r>
              <a:rPr lang="fr-FR" b="1" dirty="0" smtClean="0"/>
              <a:t>la répétition.</a:t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Explique pourquoi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5738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41" y="83390"/>
            <a:ext cx="2274431" cy="2831976"/>
          </a:xfrm>
          <a:prstGeom prst="rect">
            <a:avLst/>
          </a:prstGeom>
        </p:spPr>
      </p:pic>
      <p:pic>
        <p:nvPicPr>
          <p:cNvPr id="16" name="Extrait_Charlot_les_temps_moderne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1096" y="2950181"/>
            <a:ext cx="4618168" cy="346362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18847" y="47612"/>
            <a:ext cx="3016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2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58551" y="298893"/>
            <a:ext cx="3016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58551" y="2485993"/>
            <a:ext cx="3016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5</a:t>
            </a:r>
            <a:endParaRPr lang="fr-FR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0" y="114044"/>
            <a:ext cx="2306335" cy="230633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86" y="1581170"/>
            <a:ext cx="3332613" cy="239810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105451" y="232278"/>
            <a:ext cx="3016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3</a:t>
            </a:r>
            <a:endParaRPr lang="fr-FR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38" y="4293096"/>
            <a:ext cx="3392525" cy="2448272"/>
          </a:xfrm>
          <a:prstGeom prst="rect">
            <a:avLst/>
          </a:prstGeom>
        </p:spPr>
      </p:pic>
      <p:pic>
        <p:nvPicPr>
          <p:cNvPr id="2" name="Daft_Punk_Get_Lucky_Instrumental_Extrai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572316" y="188640"/>
            <a:ext cx="609600" cy="609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20072" y="4603479"/>
            <a:ext cx="3016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6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862535" y="3501008"/>
            <a:ext cx="3016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4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86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</Words>
  <Application>Microsoft Office PowerPoint</Application>
  <PresentationFormat>Affichage à l'écran (4:3)</PresentationFormat>
  <Paragraphs>7</Paragraphs>
  <Slides>2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Choisis parmi ces œuvres, une œuvre qui selon toi évoque le mieux la répétition.  Explique pourquoi</vt:lpstr>
      <vt:lpstr>Présentation PowerPoint</vt:lpstr>
    </vt:vector>
  </TitlesOfParts>
  <Company>Rectorat De Montpellier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Choisis parmi ces œuvres, une œuvre qui va bien avec le Boléro de Ravel   explique pourquoi</dc:title>
  <dc:creator>Mollfulleda Genevieve</dc:creator>
  <cp:lastModifiedBy>Mollfulleda Genevieve</cp:lastModifiedBy>
  <cp:revision>11</cp:revision>
  <dcterms:created xsi:type="dcterms:W3CDTF">2017-06-19T08:30:19Z</dcterms:created>
  <dcterms:modified xsi:type="dcterms:W3CDTF">2017-09-12T06:08:15Z</dcterms:modified>
</cp:coreProperties>
</file>