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F62BD9-EC3C-45BF-8EF2-233CFF8447A8}" type="datetimeFigureOut">
              <a:rPr lang="fr-FR" smtClean="0"/>
              <a:t>18/09/2015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1DDBC2-BE26-42D5-A86C-BCFDC058A07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12" Type="http://schemas.openxmlformats.org/officeDocument/2006/relationships/image" Target="../media/image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 la même époque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6093296"/>
            <a:ext cx="5450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Les références des œuvres citées se trouvent en fin de diaporama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68968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248472" cy="5426456"/>
          </a:xfrm>
        </p:spPr>
      </p:pic>
    </p:spTree>
    <p:extLst>
      <p:ext uri="{BB962C8B-B14F-4D97-AF65-F5344CB8AC3E}">
        <p14:creationId xmlns:p14="http://schemas.microsoft.com/office/powerpoint/2010/main" val="326379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Qui était de son époque? Pourquoi?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" y="2313701"/>
            <a:ext cx="2766333" cy="3796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412776"/>
            <a:ext cx="2790825" cy="523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82" y="1556792"/>
            <a:ext cx="2431627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1259633" y="6093295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5" y="1412776"/>
            <a:ext cx="432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8763" y="5169965"/>
            <a:ext cx="390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31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Habitations de son époque 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5" y="1512739"/>
            <a:ext cx="4500270" cy="227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155392" cy="222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35325"/>
            <a:ext cx="3949904" cy="254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79513" y="3890665"/>
            <a:ext cx="360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22892" y="3879273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4288" y="566124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17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884" y="-18256"/>
            <a:ext cx="8229600" cy="1143000"/>
          </a:xfrm>
        </p:spPr>
        <p:txBody>
          <a:bodyPr/>
          <a:lstStyle/>
          <a:p>
            <a:r>
              <a:rPr lang="fr-FR" dirty="0" smtClean="0"/>
              <a:t>Objets de son époque?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1600201"/>
            <a:ext cx="3732570" cy="23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57747"/>
            <a:ext cx="5270500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72" y="1124744"/>
            <a:ext cx="2149512" cy="2999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306896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306896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558924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8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vêtements à cette époque?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168304" cy="41490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60848"/>
            <a:ext cx="2134964" cy="41240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7584" y="5680182"/>
            <a:ext cx="306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71312" y="58925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0382" y="5892557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fr-F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12" y="1823864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67773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5" y="4995015"/>
            <a:ext cx="663052" cy="126876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0" y="262257"/>
            <a:ext cx="902022" cy="1152128"/>
          </a:xfrm>
        </p:spPr>
      </p:pic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85" y="210669"/>
            <a:ext cx="809548" cy="111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6" y="3789040"/>
            <a:ext cx="1313099" cy="82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23" y="4782703"/>
            <a:ext cx="838820" cy="16203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59" y="3701006"/>
            <a:ext cx="1595180" cy="908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14790" y="3725280"/>
            <a:ext cx="1074756" cy="14997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86" y="510915"/>
            <a:ext cx="863975" cy="162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64" y="88681"/>
            <a:ext cx="1048339" cy="149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" y="1838509"/>
            <a:ext cx="2250134" cy="113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37" y="1940580"/>
            <a:ext cx="1738044" cy="9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81" y="2129009"/>
            <a:ext cx="1653304" cy="106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223810" y="2974563"/>
            <a:ext cx="19575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Cité de Carcassonne, </a:t>
            </a:r>
            <a:endParaRPr lang="fr-FR" sz="1600" i="1" dirty="0" smtClean="0"/>
          </a:p>
          <a:p>
            <a:r>
              <a:rPr lang="fr-FR" sz="1600" i="1" dirty="0" smtClean="0"/>
              <a:t>époque </a:t>
            </a:r>
            <a:r>
              <a:rPr lang="fr-FR" sz="1600" i="1" dirty="0"/>
              <a:t>médiévale</a:t>
            </a:r>
            <a:endParaRPr lang="fr-FR" sz="1600" i="1" dirty="0"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494646" y="3195657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Maison contemporaine, </a:t>
            </a:r>
            <a:endParaRPr lang="fr-FR" sz="1400" i="1" dirty="0" smtClean="0"/>
          </a:p>
          <a:p>
            <a:r>
              <a:rPr lang="fr-FR" sz="1400" i="1" dirty="0" smtClean="0"/>
              <a:t>Châteaudun, </a:t>
            </a:r>
            <a:r>
              <a:rPr lang="fr-FR" sz="1400" i="1" dirty="0"/>
              <a:t>1930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043396" y="2872492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Château de Versailles, </a:t>
            </a:r>
            <a:endParaRPr lang="fr-FR" sz="1200" b="1" i="1" dirty="0" smtClean="0"/>
          </a:p>
          <a:p>
            <a:r>
              <a:rPr lang="fr-FR" sz="1200" b="1" i="1" dirty="0" smtClean="0"/>
              <a:t>Louis </a:t>
            </a:r>
            <a:r>
              <a:rPr lang="fr-FR" sz="1200" b="1" i="1" dirty="0"/>
              <a:t>le Vau, Mansart…, </a:t>
            </a:r>
            <a:endParaRPr lang="fr-FR" sz="1200" b="1" i="1" dirty="0" smtClean="0"/>
          </a:p>
          <a:p>
            <a:r>
              <a:rPr lang="fr-FR" sz="1200" b="1" i="1" dirty="0" smtClean="0"/>
              <a:t>XVII </a:t>
            </a:r>
            <a:r>
              <a:rPr lang="fr-FR" sz="1200" b="1" i="1" dirty="0" err="1" smtClean="0"/>
              <a:t>ème</a:t>
            </a:r>
            <a:r>
              <a:rPr lang="fr-FR" sz="1200" b="1" i="1" dirty="0" smtClean="0"/>
              <a:t> siècle</a:t>
            </a:r>
            <a:endParaRPr lang="fr-FR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6982840" y="6263775"/>
            <a:ext cx="2214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i="1" dirty="0">
                <a:solidFill>
                  <a:prstClr val="white"/>
                </a:solidFill>
              </a:rPr>
              <a:t>Costume </a:t>
            </a:r>
            <a:r>
              <a:rPr lang="fr-FR" sz="1400" i="1" dirty="0" smtClean="0">
                <a:solidFill>
                  <a:prstClr val="white"/>
                </a:solidFill>
              </a:rPr>
              <a:t>de grand seigneur,</a:t>
            </a:r>
          </a:p>
          <a:p>
            <a:pPr lvl="0"/>
            <a:r>
              <a:rPr lang="fr-FR" sz="1400" i="1" dirty="0" smtClean="0">
                <a:solidFill>
                  <a:prstClr val="white"/>
                </a:solidFill>
              </a:rPr>
              <a:t> vers 1440</a:t>
            </a:r>
            <a:endParaRPr lang="fr-FR" sz="1400" i="1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2881" y="6263775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Mode dandy,</a:t>
            </a:r>
          </a:p>
          <a:p>
            <a:r>
              <a:rPr lang="fr-FR" sz="1400" i="1" dirty="0" smtClean="0"/>
              <a:t> fin 18</a:t>
            </a:r>
            <a:r>
              <a:rPr lang="fr-FR" sz="1400" i="1" baseline="30000" dirty="0" smtClean="0"/>
              <a:t>ème</a:t>
            </a:r>
            <a:r>
              <a:rPr lang="fr-FR" sz="1400" i="1" dirty="0" smtClean="0"/>
              <a:t> ,19ème</a:t>
            </a:r>
            <a:endParaRPr lang="fr-FR" sz="1400" i="1" dirty="0"/>
          </a:p>
        </p:txBody>
      </p:sp>
      <p:pic>
        <p:nvPicPr>
          <p:cNvPr id="23" name="Espace réservé du contenu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03" y="4895485"/>
            <a:ext cx="926260" cy="123501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275855" y="6229671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Chevalier </a:t>
            </a:r>
          </a:p>
          <a:p>
            <a:r>
              <a:rPr lang="fr-FR" sz="1400" i="1" dirty="0" smtClean="0"/>
              <a:t>sous le règne Louis 14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31534" y="3937773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Stylet romain en bronze,</a:t>
            </a:r>
          </a:p>
          <a:p>
            <a:r>
              <a:rPr lang="fr-FR" sz="1400" i="1" dirty="0" smtClean="0"/>
              <a:t> 2</a:t>
            </a:r>
            <a:r>
              <a:rPr lang="fr-FR" sz="1400" i="1" baseline="30000" dirty="0" smtClean="0"/>
              <a:t>ème</a:t>
            </a:r>
            <a:r>
              <a:rPr lang="fr-FR" sz="1400" i="1" dirty="0" smtClean="0"/>
              <a:t>,4</a:t>
            </a:r>
            <a:r>
              <a:rPr lang="fr-FR" sz="1400" i="1" baseline="30000" dirty="0" smtClean="0"/>
              <a:t>ème</a:t>
            </a:r>
            <a:r>
              <a:rPr lang="fr-FR" sz="1400" i="1" dirty="0" smtClean="0"/>
              <a:t> siècle</a:t>
            </a:r>
            <a:endParaRPr lang="fr-FR" sz="1400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887142" y="5133514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Stylo BIC</a:t>
            </a:r>
            <a:endParaRPr lang="fr-FR" sz="1200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202603" y="422823"/>
            <a:ext cx="149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Portrait Jean de la Fontaine</a:t>
            </a:r>
          </a:p>
          <a:p>
            <a:r>
              <a:rPr lang="fr-FR" sz="1400" i="1" dirty="0" smtClean="0"/>
              <a:t>Hyacinthe Rigaud, 1690</a:t>
            </a:r>
            <a:endParaRPr lang="fr-FR" sz="14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719594" y="464418"/>
            <a:ext cx="157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Portrait officiel, </a:t>
            </a:r>
          </a:p>
          <a:p>
            <a:r>
              <a:rPr lang="fr-FR" sz="1400" i="1" dirty="0" smtClean="0"/>
              <a:t>Charles de Gaulle,</a:t>
            </a:r>
          </a:p>
          <a:p>
            <a:r>
              <a:rPr lang="fr-FR" sz="1400" i="1" dirty="0" smtClean="0"/>
              <a:t>Photo JM. </a:t>
            </a:r>
            <a:r>
              <a:rPr lang="fr-FR" sz="1400" i="1" dirty="0" err="1" smtClean="0"/>
              <a:t>Marcele</a:t>
            </a:r>
            <a:endParaRPr lang="fr-FR" sz="1400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924943" y="1550737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Portrait Louis XIV,</a:t>
            </a:r>
          </a:p>
          <a:p>
            <a:r>
              <a:rPr lang="fr-FR" sz="1200" i="1" dirty="0" smtClean="0"/>
              <a:t> Hyacinthe Rigaud, 1701</a:t>
            </a:r>
            <a:endParaRPr lang="fr-FR" sz="1200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426585" y="2191092"/>
            <a:ext cx="16806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Portrait imaginaire de Charlemagne </a:t>
            </a:r>
            <a:endParaRPr lang="fr-FR" sz="1100" i="1" dirty="0" smtClean="0"/>
          </a:p>
          <a:p>
            <a:r>
              <a:rPr lang="fr-FR" sz="1100" i="1" dirty="0" smtClean="0"/>
              <a:t>(</a:t>
            </a:r>
            <a:r>
              <a:rPr lang="fr-FR" sz="1100" i="1" dirty="0"/>
              <a:t>1512) par Albrecht Dürer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546026" y="4321261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Plume et encrier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84425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</p:spPr>
      </p:pic>
    </p:spTree>
    <p:extLst>
      <p:ext uri="{BB962C8B-B14F-4D97-AF65-F5344CB8AC3E}">
        <p14:creationId xmlns:p14="http://schemas.microsoft.com/office/powerpoint/2010/main" val="18108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151</Words>
  <Application>Microsoft Office PowerPoint</Application>
  <PresentationFormat>Affichage à l'écran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Apex</vt:lpstr>
      <vt:lpstr>De la même époque ?</vt:lpstr>
      <vt:lpstr>Présentation PowerPoint</vt:lpstr>
      <vt:lpstr>Qui était de son époque? Pourquoi?</vt:lpstr>
      <vt:lpstr>Habitations de son époque ?</vt:lpstr>
      <vt:lpstr>Objets de son époque?</vt:lpstr>
      <vt:lpstr>Les vêtements à cette époque?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même époque ?</dc:title>
  <dc:creator>Mollfulleda Genevieve</dc:creator>
  <cp:lastModifiedBy>Mollfulleda Genevieve</cp:lastModifiedBy>
  <cp:revision>16</cp:revision>
  <dcterms:created xsi:type="dcterms:W3CDTF">2015-08-20T16:23:32Z</dcterms:created>
  <dcterms:modified xsi:type="dcterms:W3CDTF">2015-09-18T08:35:49Z</dcterms:modified>
</cp:coreProperties>
</file>