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2" r:id="rId9"/>
    <p:sldId id="268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 varScale="1">
        <p:scale>
          <a:sx n="66" d="100"/>
          <a:sy n="66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AA4C4-1093-405C-992D-44DA94693C9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0161A-BDCF-4EC0-8424-3ABD497593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74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0161A-BDCF-4EC0-8424-3ABD4975932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4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8024" y="2636912"/>
            <a:ext cx="3367027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 smtClean="0"/>
              <a:t>DEFI </a:t>
            </a:r>
            <a:br>
              <a:rPr lang="fr-FR" sz="4400" b="1" dirty="0" smtClean="0"/>
            </a:br>
            <a:r>
              <a:rPr lang="fr-FR" sz="4400" b="1" dirty="0" smtClean="0"/>
              <a:t>Cycle 3</a:t>
            </a:r>
            <a:endParaRPr lang="fr-FR" sz="4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 De qui, de quoi  va-t-on parler ?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463208"/>
            <a:ext cx="5925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Les références des œuvres citées se trouvent en fin de diaporama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2437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629335" cy="4411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2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15616" y="1412776"/>
            <a:ext cx="6777317" cy="4896544"/>
          </a:xfrm>
        </p:spPr>
        <p:txBody>
          <a:bodyPr>
            <a:normAutofit/>
          </a:bodyPr>
          <a:lstStyle/>
          <a:p>
            <a:r>
              <a:rPr lang="fr-FR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L’ARAIGNEE ET L’HIRONDELLE</a:t>
            </a: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RAT ET L’ELEPHANT</a:t>
            </a:r>
            <a:endParaRPr lang="fr-FR" b="1" dirty="0" smtClean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JUPITER ET LES </a:t>
            </a:r>
            <a:r>
              <a:rPr lang="fr-FR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TONNERRES</a:t>
            </a:r>
          </a:p>
          <a:p>
            <a:pPr marL="68580" indent="0">
              <a:buNone/>
            </a:pPr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L’ANE </a:t>
            </a:r>
            <a:r>
              <a:rPr lang="fr-FR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 LE CHIEN</a:t>
            </a: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VOLEURS ET L’ANE</a:t>
            </a:r>
          </a:p>
          <a:p>
            <a:pPr marL="68580" indent="0">
              <a:buNone/>
            </a:pPr>
            <a:endParaRPr lang="fr-FR" b="1" dirty="0" smtClean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</a:t>
            </a:r>
            <a:r>
              <a:rPr lang="fr-FR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LABOUREUR ET SES ENFANTS</a:t>
            </a: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8580" indent="0">
              <a:buNone/>
            </a:pPr>
            <a:endParaRPr lang="fr-FR" b="1" dirty="0" smtClean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3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40026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079">
            <a:off x="2555358" y="2063455"/>
            <a:ext cx="5562675" cy="392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2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6 Le héro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3768" y="2129756"/>
            <a:ext cx="2253332" cy="2253332"/>
          </a:xfrm>
        </p:spPr>
      </p:pic>
    </p:spTree>
    <p:extLst>
      <p:ext uri="{BB962C8B-B14F-4D97-AF65-F5344CB8AC3E}">
        <p14:creationId xmlns:p14="http://schemas.microsoft.com/office/powerpoint/2010/main" val="23874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52618" cy="5418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 qui de quoi va-t-on parler?</a:t>
            </a:r>
            <a:endParaRPr lang="fr-FR" dirty="0"/>
          </a:p>
        </p:txBody>
      </p:sp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5796136" y="1556792"/>
            <a:ext cx="2312821" cy="2808312"/>
          </a:xfrm>
        </p:spPr>
        <p:txBody>
          <a:bodyPr>
            <a:normAutofit fontScale="47500" lnSpcReduction="20000"/>
          </a:bodyPr>
          <a:lstStyle/>
          <a:p>
            <a:r>
              <a:rPr lang="fr-FR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JUPITER ET LES </a:t>
            </a:r>
            <a:r>
              <a:rPr lang="fr-FR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TONNERRES</a:t>
            </a: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 FOU ET UN </a:t>
            </a:r>
            <a:r>
              <a:rPr lang="fr-FR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SAGE</a:t>
            </a: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L’ANE ET LE CHIEN</a:t>
            </a: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L’ARAIGNEE ET </a:t>
            </a:r>
            <a:r>
              <a:rPr lang="fr-FR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L’HIRONDELLE</a:t>
            </a: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SAVETIER ET LE FINANCIER</a:t>
            </a:r>
          </a:p>
          <a:p>
            <a:endParaRPr lang="fr-FR" b="1" dirty="0" smtClean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</a:t>
            </a:r>
            <a:r>
              <a:rPr lang="fr-FR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LABOUREUR ET SES ENFANTS</a:t>
            </a: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8580" indent="0">
              <a:buNone/>
            </a:pPr>
            <a:endParaRPr lang="fr-FR" b="1" dirty="0" smtClean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05064"/>
            <a:ext cx="1585643" cy="1997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06 Le hér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0152" y="4440686"/>
            <a:ext cx="1126666" cy="1126666"/>
          </a:xfrm>
          <a:prstGeom prst="rect">
            <a:avLst/>
          </a:prstGeom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2084568" cy="1387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ce réservé du contenu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079">
            <a:off x="2403208" y="4765651"/>
            <a:ext cx="1929272" cy="1362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4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fr-FR" dirty="0" smtClean="0"/>
              <a:t>Indices complémentaires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88840"/>
            <a:ext cx="6777317" cy="417646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«</a:t>
            </a:r>
            <a:r>
              <a:rPr lang="fr-FR" dirty="0"/>
              <a:t> Un tiens vaut, ce dit-on, mieux que deux tu l’auras. »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« On a souvent besoin d’un plus petit que soi. </a:t>
            </a:r>
            <a:r>
              <a:rPr lang="fr-FR" dirty="0" smtClean="0"/>
              <a:t>»</a:t>
            </a:r>
          </a:p>
          <a:p>
            <a:endParaRPr lang="fr-FR" dirty="0"/>
          </a:p>
          <a:p>
            <a:r>
              <a:rPr lang="fr-FR" dirty="0" smtClean="0"/>
              <a:t>«</a:t>
            </a:r>
            <a:r>
              <a:rPr lang="fr-FR" dirty="0"/>
              <a:t> Eh bien ! dansez maintenant. </a:t>
            </a:r>
            <a:r>
              <a:rPr lang="fr-FR" dirty="0" smtClean="0"/>
              <a:t>»</a:t>
            </a:r>
          </a:p>
          <a:p>
            <a:endParaRPr lang="fr-FR" dirty="0"/>
          </a:p>
          <a:p>
            <a:r>
              <a:rPr lang="fr-FR" dirty="0"/>
              <a:t>« La raison du plus fort est toujours la meilleure » 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93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15616" y="1340768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75000"/>
                  </a:schemeClr>
                </a:solidFill>
              </a:rPr>
              <a:t>REPONSE</a:t>
            </a:r>
            <a:endParaRPr lang="fr-FR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81080"/>
            <a:ext cx="3935483" cy="4866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35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8" y="3456436"/>
            <a:ext cx="1585643" cy="1997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06 Le hér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3455941"/>
            <a:ext cx="1126666" cy="1126666"/>
          </a:xfrm>
          <a:prstGeom prst="rect">
            <a:avLst/>
          </a:prstGeom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7" y="692696"/>
            <a:ext cx="2084568" cy="1387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ce réservé du contenu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079">
            <a:off x="4209403" y="810879"/>
            <a:ext cx="2741417" cy="1936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37745"/>
            <a:ext cx="1454192" cy="1798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551502" y="2215897"/>
            <a:ext cx="22878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Vaux-le-vicomte, </a:t>
            </a:r>
            <a:endParaRPr lang="fr-FR" sz="1200" i="1" dirty="0" smtClean="0"/>
          </a:p>
          <a:p>
            <a:r>
              <a:rPr lang="fr-FR" sz="1200" i="1" dirty="0" smtClean="0"/>
              <a:t>Louis </a:t>
            </a:r>
            <a:r>
              <a:rPr lang="fr-FR" sz="1200" i="1" dirty="0"/>
              <a:t>le Vau, XVIIème siècle</a:t>
            </a:r>
            <a:r>
              <a:rPr lang="fr-FR" b="1" dirty="0"/>
              <a:t>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2305" y="5733256"/>
            <a:ext cx="28624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La Fontaine par Charles-Pierre </a:t>
            </a:r>
            <a:r>
              <a:rPr lang="fr-FR" sz="1100" dirty="0" err="1"/>
              <a:t>Laitié</a:t>
            </a:r>
            <a:r>
              <a:rPr lang="fr-FR" sz="1100" dirty="0"/>
              <a:t>,</a:t>
            </a:r>
          </a:p>
          <a:p>
            <a:r>
              <a:rPr lang="fr-FR" sz="1100" dirty="0"/>
              <a:t> fin de 1822, Château-Thierry</a:t>
            </a:r>
          </a:p>
          <a:p>
            <a:endParaRPr lang="fr-FR" sz="11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241908" y="5072891"/>
            <a:ext cx="223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Le héron, La Fontaine,</a:t>
            </a:r>
          </a:p>
          <a:p>
            <a:r>
              <a:rPr lang="fr-FR" sz="1400" i="1" dirty="0" smtClean="0"/>
              <a:t> dit par Ségolène </a:t>
            </a:r>
            <a:r>
              <a:rPr lang="fr-FR" sz="1400" i="1" dirty="0" err="1" smtClean="0"/>
              <a:t>Bouët</a:t>
            </a:r>
            <a:endParaRPr lang="fr-FR" sz="14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156176" y="5802505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Fables de La Fontaine ,</a:t>
            </a:r>
          </a:p>
          <a:p>
            <a:r>
              <a:rPr lang="fr-FR" sz="1200" i="1" dirty="0" smtClean="0"/>
              <a:t> illustrées par Gustave Doré, 1868</a:t>
            </a:r>
            <a:endParaRPr lang="fr-FR" sz="12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940152" y="3028467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Manuscrit La Fontaine, </a:t>
            </a:r>
          </a:p>
          <a:p>
            <a:r>
              <a:rPr lang="fr-FR" sz="1400" i="1" dirty="0" smtClean="0"/>
              <a:t>Jupiter et les tonnerres,1678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4250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262</TotalTime>
  <Words>135</Words>
  <Application>Microsoft Office PowerPoint</Application>
  <PresentationFormat>Affichage à l'écran (4:3)</PresentationFormat>
  <Paragraphs>57</Paragraphs>
  <Slides>9</Slides>
  <Notes>1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Austin</vt:lpstr>
      <vt:lpstr>DEFI  Cycle 3</vt:lpstr>
      <vt:lpstr>Présentation PowerPoint</vt:lpstr>
      <vt:lpstr>Présentation PowerPoint</vt:lpstr>
      <vt:lpstr>Présentation PowerPoint</vt:lpstr>
      <vt:lpstr>Présentation PowerPoint</vt:lpstr>
      <vt:lpstr>De qui de quoi va-t-on parler?</vt:lpstr>
      <vt:lpstr>Indices complémentaires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</dc:title>
  <dc:creator>Mollfulleda Genevieve</dc:creator>
  <cp:lastModifiedBy>Mollfulleda Genevieve</cp:lastModifiedBy>
  <cp:revision>11</cp:revision>
  <dcterms:created xsi:type="dcterms:W3CDTF">2015-05-21T16:22:05Z</dcterms:created>
  <dcterms:modified xsi:type="dcterms:W3CDTF">2015-09-15T13:07:21Z</dcterms:modified>
</cp:coreProperties>
</file>