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8E14D1-2894-458E-A991-F20AFDAD33B2}" type="datetimeFigureOut">
              <a:rPr lang="fr-FR" smtClean="0"/>
              <a:t>15/09/2015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06536B-E8D9-436E-9AD1-B2FCB9427E5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2636912"/>
            <a:ext cx="3367027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/>
              <a:t>DEFI </a:t>
            </a:r>
            <a:br>
              <a:rPr lang="fr-FR" sz="4400" b="1" dirty="0" smtClean="0"/>
            </a:br>
            <a:r>
              <a:rPr lang="fr-FR" sz="4400" b="1" dirty="0" smtClean="0"/>
              <a:t>Cycle 2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 De qui, de quoi  va-t-on parler ?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6712" y="6300028"/>
            <a:ext cx="510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Les références des œuvres citées se trouvent en fin de diaporama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437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176464" cy="526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3 Le Loup et le Chien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1628800"/>
            <a:ext cx="1257672" cy="1257672"/>
          </a:xfrm>
        </p:spPr>
      </p:pic>
    </p:spTree>
    <p:extLst>
      <p:ext uri="{BB962C8B-B14F-4D97-AF65-F5344CB8AC3E}">
        <p14:creationId xmlns:p14="http://schemas.microsoft.com/office/powerpoint/2010/main" val="23473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28725" cy="3672408"/>
          </a:xfrm>
        </p:spPr>
      </p:pic>
    </p:spTree>
    <p:extLst>
      <p:ext uri="{BB962C8B-B14F-4D97-AF65-F5344CB8AC3E}">
        <p14:creationId xmlns:p14="http://schemas.microsoft.com/office/powerpoint/2010/main" val="3050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19929" cy="4603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200400" cy="2313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32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344816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Alors de quoi ,de qui va t-on parler?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06" y="1811953"/>
            <a:ext cx="2303858" cy="1665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03 Le Loup et le Chie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6565" y="4509120"/>
            <a:ext cx="1257672" cy="1257672"/>
          </a:xfrm>
          <a:prstGeom prst="rect">
            <a:avLst/>
          </a:prstGeom>
        </p:spPr>
      </p:pic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7493"/>
            <a:ext cx="1661899" cy="209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55405"/>
            <a:ext cx="2864688" cy="1611387"/>
          </a:xfrm>
        </p:spPr>
      </p:pic>
    </p:spTree>
    <p:extLst>
      <p:ext uri="{BB962C8B-B14F-4D97-AF65-F5344CB8AC3E}">
        <p14:creationId xmlns:p14="http://schemas.microsoft.com/office/powerpoint/2010/main" val="1702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REPONSE: </a:t>
            </a:r>
            <a:br>
              <a:rPr lang="fr-FR" b="1" dirty="0" smtClean="0"/>
            </a:br>
            <a:r>
              <a:rPr lang="fr-FR" b="1" dirty="0" smtClean="0"/>
              <a:t>« D’un Monsieur qui écrit des histoires d’animaux, il y a longtemps »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56" y="3573016"/>
            <a:ext cx="1872176" cy="2587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97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1296144" cy="1633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03 Le Loup et le Chien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1052736"/>
            <a:ext cx="720080" cy="720080"/>
          </a:xfr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1" y="3537673"/>
            <a:ext cx="1809965" cy="2301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790181" y="580526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La Fontaine, Charles </a:t>
            </a:r>
            <a:r>
              <a:rPr lang="fr-FR" sz="1200" i="1" dirty="0" err="1"/>
              <a:t>Correia</a:t>
            </a:r>
            <a:r>
              <a:rPr lang="fr-FR" sz="1200" i="1" dirty="0"/>
              <a:t>, 1984, </a:t>
            </a:r>
            <a:endParaRPr lang="fr-FR" sz="1200" i="1" dirty="0" smtClean="0"/>
          </a:p>
          <a:p>
            <a:r>
              <a:rPr lang="fr-FR" sz="1200" i="1" dirty="0" smtClean="0"/>
              <a:t>Jardins </a:t>
            </a:r>
            <a:r>
              <a:rPr lang="fr-FR" sz="1200" i="1" dirty="0"/>
              <a:t>du </a:t>
            </a:r>
            <a:r>
              <a:rPr lang="fr-FR" sz="1200" i="1" dirty="0" err="1"/>
              <a:t>Ranelagh</a:t>
            </a:r>
            <a:r>
              <a:rPr lang="fr-FR" sz="1200" i="1" dirty="0"/>
              <a:t>, Paris 16ème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6113" y="283793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La Fontaine par Charles-Pierre </a:t>
            </a:r>
            <a:r>
              <a:rPr lang="fr-FR" sz="1200" i="1" dirty="0" err="1" smtClean="0"/>
              <a:t>Laitié</a:t>
            </a:r>
            <a:r>
              <a:rPr lang="fr-FR" sz="1200" i="1" dirty="0" smtClean="0"/>
              <a:t>,</a:t>
            </a:r>
          </a:p>
          <a:p>
            <a:r>
              <a:rPr lang="fr-FR" sz="1200" i="1" dirty="0" smtClean="0"/>
              <a:t> </a:t>
            </a:r>
            <a:r>
              <a:rPr lang="fr-FR" sz="1200" i="1" dirty="0"/>
              <a:t>fin de </a:t>
            </a:r>
            <a:r>
              <a:rPr lang="fr-FR" sz="1200" i="1" dirty="0" smtClean="0"/>
              <a:t>1822, </a:t>
            </a:r>
            <a:r>
              <a:rPr lang="fr-FR" sz="1200" dirty="0" smtClean="0"/>
              <a:t>Château-Thierry</a:t>
            </a:r>
            <a:endParaRPr lang="fr-FR" sz="1200" i="1" dirty="0"/>
          </a:p>
        </p:txBody>
      </p:sp>
      <p:pic>
        <p:nvPicPr>
          <p:cNvPr id="12" name="Espace réservé du contenu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74" y="3717032"/>
            <a:ext cx="2864688" cy="161138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04048" y="5536099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Fables de La </a:t>
            </a:r>
            <a:r>
              <a:rPr lang="fr-FR" sz="1400" i="1" dirty="0" err="1" smtClean="0"/>
              <a:t>Fontaine,i</a:t>
            </a:r>
            <a:endParaRPr lang="fr-FR" sz="1400" i="1" dirty="0" smtClean="0"/>
          </a:p>
          <a:p>
            <a:r>
              <a:rPr lang="fr-FR" sz="1400" i="1" dirty="0" err="1" smtClean="0"/>
              <a:t>llustrées</a:t>
            </a:r>
            <a:r>
              <a:rPr lang="fr-FR" sz="1400" i="1" dirty="0" smtClean="0"/>
              <a:t> par Chagall 1926-1931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4048" y="2376270"/>
            <a:ext cx="2579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La cigale et la fourmi,</a:t>
            </a:r>
          </a:p>
          <a:p>
            <a:r>
              <a:rPr lang="fr-FR" sz="1400" i="1" dirty="0" smtClean="0"/>
              <a:t>texte de La Fontaine,</a:t>
            </a:r>
          </a:p>
          <a:p>
            <a:r>
              <a:rPr lang="fr-FR" sz="1400" i="1" dirty="0" smtClean="0"/>
              <a:t>récitée par Ségolène </a:t>
            </a:r>
            <a:r>
              <a:rPr lang="fr-FR" sz="1400" i="1" dirty="0" err="1" smtClean="0"/>
              <a:t>Bouët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3906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</TotalTime>
  <Words>82</Words>
  <Application>Microsoft Office PowerPoint</Application>
  <PresentationFormat>Affichage à l'écran (4:3)</PresentationFormat>
  <Paragraphs>14</Paragraphs>
  <Slides>8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Austin</vt:lpstr>
      <vt:lpstr>DEFI  Cycle 2</vt:lpstr>
      <vt:lpstr>Présentation PowerPoint</vt:lpstr>
      <vt:lpstr>Présentation PowerPoint</vt:lpstr>
      <vt:lpstr>Présentation PowerPoint</vt:lpstr>
      <vt:lpstr>Présentation PowerPoint</vt:lpstr>
      <vt:lpstr>Alors de quoi ,de qui va t-on parler?</vt:lpstr>
      <vt:lpstr>REPONSE:  « D’un Monsieur qui écrit des histoires d’animaux, il y a longtemps »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</dc:title>
  <dc:creator>Mollfulleda Genevieve</dc:creator>
  <cp:lastModifiedBy>Mollfulleda Genevieve</cp:lastModifiedBy>
  <cp:revision>13</cp:revision>
  <dcterms:created xsi:type="dcterms:W3CDTF">2015-05-21T16:22:05Z</dcterms:created>
  <dcterms:modified xsi:type="dcterms:W3CDTF">2015-09-15T15:07:46Z</dcterms:modified>
</cp:coreProperties>
</file>