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43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6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76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55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72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19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5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22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94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2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67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20B6-CA53-4EFC-8D7C-B07B69DB5A64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CD3F-0640-4F2F-A44E-D4AF0571D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937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610" y="1052736"/>
            <a:ext cx="7026781" cy="477290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47664" y="332656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A quoi çà sert?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31482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42" y="2132856"/>
            <a:ext cx="7039352" cy="240251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7664" y="69269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Que fait ce monsieur?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907704" y="5589240"/>
            <a:ext cx="3710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Quel est son métier?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98181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" y="908721"/>
            <a:ext cx="7455738" cy="496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4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36912"/>
            <a:ext cx="4444207" cy="38164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62" y="188640"/>
            <a:ext cx="5139965" cy="260662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1" y="3623987"/>
            <a:ext cx="37211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55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</Words>
  <Application>Microsoft Office PowerPoint</Application>
  <PresentationFormat>Affichage à l'écran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Mollfulleda Genevieve</dc:creator>
  <cp:lastModifiedBy>Mollfulleda Genevieve</cp:lastModifiedBy>
  <cp:revision>5</cp:revision>
  <dcterms:created xsi:type="dcterms:W3CDTF">2014-09-23T13:19:41Z</dcterms:created>
  <dcterms:modified xsi:type="dcterms:W3CDTF">2014-11-03T14:32:52Z</dcterms:modified>
</cp:coreProperties>
</file>