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60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520B6-CA53-4EFC-8D7C-B07B69DB5A64}" type="datetimeFigureOut">
              <a:rPr lang="fr-FR" smtClean="0"/>
              <a:t>03/11/2014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FCD3F-0640-4F2F-A44E-D4AF0571DE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2432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520B6-CA53-4EFC-8D7C-B07B69DB5A64}" type="datetimeFigureOut">
              <a:rPr lang="fr-FR" smtClean="0"/>
              <a:t>03/11/2014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FCD3F-0640-4F2F-A44E-D4AF0571DE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8642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520B6-CA53-4EFC-8D7C-B07B69DB5A64}" type="datetimeFigureOut">
              <a:rPr lang="fr-FR" smtClean="0"/>
              <a:t>03/11/2014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FCD3F-0640-4F2F-A44E-D4AF0571DE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0763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520B6-CA53-4EFC-8D7C-B07B69DB5A64}" type="datetimeFigureOut">
              <a:rPr lang="fr-FR" smtClean="0"/>
              <a:t>03/11/2014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FCD3F-0640-4F2F-A44E-D4AF0571DE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9553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520B6-CA53-4EFC-8D7C-B07B69DB5A64}" type="datetimeFigureOut">
              <a:rPr lang="fr-FR" smtClean="0"/>
              <a:t>03/11/2014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FCD3F-0640-4F2F-A44E-D4AF0571DE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5723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520B6-CA53-4EFC-8D7C-B07B69DB5A64}" type="datetimeFigureOut">
              <a:rPr lang="fr-FR" smtClean="0"/>
              <a:t>03/11/2014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FCD3F-0640-4F2F-A44E-D4AF0571DE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5199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520B6-CA53-4EFC-8D7C-B07B69DB5A64}" type="datetimeFigureOut">
              <a:rPr lang="fr-FR" smtClean="0"/>
              <a:t>03/11/2014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FCD3F-0640-4F2F-A44E-D4AF0571DE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5516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520B6-CA53-4EFC-8D7C-B07B69DB5A64}" type="datetimeFigureOut">
              <a:rPr lang="fr-FR" smtClean="0"/>
              <a:t>03/11/2014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FCD3F-0640-4F2F-A44E-D4AF0571DE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9220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520B6-CA53-4EFC-8D7C-B07B69DB5A64}" type="datetimeFigureOut">
              <a:rPr lang="fr-FR" smtClean="0"/>
              <a:t>03/11/2014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FCD3F-0640-4F2F-A44E-D4AF0571DE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59407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520B6-CA53-4EFC-8D7C-B07B69DB5A64}" type="datetimeFigureOut">
              <a:rPr lang="fr-FR" smtClean="0"/>
              <a:t>03/11/2014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FCD3F-0640-4F2F-A44E-D4AF0571DE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1028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520B6-CA53-4EFC-8D7C-B07B69DB5A64}" type="datetimeFigureOut">
              <a:rPr lang="fr-FR" smtClean="0"/>
              <a:t>03/11/2014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FCD3F-0640-4F2F-A44E-D4AF0571DE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3673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8520B6-CA53-4EFC-8D7C-B07B69DB5A64}" type="datetimeFigureOut">
              <a:rPr lang="fr-FR" smtClean="0"/>
              <a:t>03/11/2014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7FCD3F-0640-4F2F-A44E-D4AF0571DE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093741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610" y="1052736"/>
            <a:ext cx="7026781" cy="4772908"/>
          </a:xfrm>
          <a:prstGeom prst="rect">
            <a:avLst/>
          </a:prstGeom>
        </p:spPr>
      </p:pic>
      <p:sp>
        <p:nvSpPr>
          <p:cNvPr id="2" name="ZoneTexte 1"/>
          <p:cNvSpPr txBox="1"/>
          <p:nvPr/>
        </p:nvSpPr>
        <p:spPr>
          <a:xfrm>
            <a:off x="1547664" y="332656"/>
            <a:ext cx="34563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smtClean="0"/>
              <a:t>A quoi çà sert?</a:t>
            </a:r>
            <a:endParaRPr lang="fr-FR" sz="3200" b="1" dirty="0"/>
          </a:p>
        </p:txBody>
      </p:sp>
    </p:spTree>
    <p:extLst>
      <p:ext uri="{BB962C8B-B14F-4D97-AF65-F5344CB8AC3E}">
        <p14:creationId xmlns:p14="http://schemas.microsoft.com/office/powerpoint/2010/main" val="23148279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42" y="2132856"/>
            <a:ext cx="7039352" cy="2402516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1547664" y="692696"/>
            <a:ext cx="4536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smtClean="0"/>
              <a:t>Que fait ce monsieur?</a:t>
            </a:r>
            <a:endParaRPr lang="fr-FR" sz="3200" b="1" dirty="0"/>
          </a:p>
        </p:txBody>
      </p:sp>
      <p:sp>
        <p:nvSpPr>
          <p:cNvPr id="6" name="ZoneTexte 5"/>
          <p:cNvSpPr txBox="1"/>
          <p:nvPr/>
        </p:nvSpPr>
        <p:spPr>
          <a:xfrm>
            <a:off x="1907704" y="5589240"/>
            <a:ext cx="37102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b="1" dirty="0" smtClean="0"/>
              <a:t>Quel est son métier?</a:t>
            </a:r>
            <a:endParaRPr lang="fr-FR" sz="3200" b="1" dirty="0"/>
          </a:p>
        </p:txBody>
      </p:sp>
    </p:spTree>
    <p:extLst>
      <p:ext uri="{BB962C8B-B14F-4D97-AF65-F5344CB8AC3E}">
        <p14:creationId xmlns:p14="http://schemas.microsoft.com/office/powerpoint/2010/main" val="19818193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670" y="908721"/>
            <a:ext cx="7455738" cy="4966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3416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636912"/>
            <a:ext cx="4444207" cy="3816424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062" y="188640"/>
            <a:ext cx="5139965" cy="2606622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561" y="3623987"/>
            <a:ext cx="3721100" cy="279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00552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15</Words>
  <Application>Microsoft Office PowerPoint</Application>
  <PresentationFormat>Affichage à l'écran (4:3)</PresentationFormat>
  <Paragraphs>3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Mollfulleda Genevieve</dc:creator>
  <cp:lastModifiedBy>Mollfulleda Genevieve</cp:lastModifiedBy>
  <cp:revision>5</cp:revision>
  <dcterms:created xsi:type="dcterms:W3CDTF">2014-09-23T13:19:41Z</dcterms:created>
  <dcterms:modified xsi:type="dcterms:W3CDTF">2014-11-03T14:32:52Z</dcterms:modified>
</cp:coreProperties>
</file>