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61" r:id="rId6"/>
    <p:sldId id="260" r:id="rId7"/>
    <p:sldId id="259" r:id="rId8"/>
    <p:sldId id="25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C6D0A2-71CC-4C93-A227-E56DC3E0C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C732B3-508B-48E5-A2EF-F42A8BC16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455141-4CA8-4D88-8E30-AED8021B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605F9-EC8E-4EA5-9715-4999F8E7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A6428B-E2DF-4019-91E9-C091064C7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8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98286-AF0A-4552-9799-AC331B10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86F168-552C-4329-92F9-246199DBA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514287-613F-451B-822A-4890EC03C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9B4630-95C0-483F-B848-3851C153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B4CDAD-8280-4523-8160-E74F105F0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11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5190CD-D18C-4298-80DF-FFDEA23C0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7649BC-90E4-43D5-8CBA-A09AEA560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5AAD83-2B39-46BF-946E-0B701E19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800288-6459-4AAC-B412-76710EE9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9DA013-6149-4A0E-95EE-B2284C07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9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40FDB2-ADB3-448C-BB21-4AAEDEC2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4F4E3D-A157-41F0-894D-2D31A3228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8BA92A-E495-4965-979D-E458495D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182078-2A21-40BC-BE0E-3F249D5A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73C43-24EF-4D7D-867F-4403474A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00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02039-6AD7-4A1C-A736-69BD9DA5A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F1BEB7-D95E-41E4-BFAB-EEE55F196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15EB84-F64C-46AD-B59A-87E2A3C4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48103E-D5D4-4E9E-97E9-0E07B16D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B2BB2A-5AAD-49ED-9A88-3F7A6806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69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C8B653-FB68-4F83-B814-BBE2E353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A47E96-68DB-4EE9-866E-5F97C38DF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E8AC71-BC7D-4DDE-8702-259F4BE43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E0B8F1-B3A4-491A-99A5-679F6AAE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4DC42D-DD22-49A4-AA75-B2FE5B36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0A60BC-5ADA-4333-9E54-4D2C0F952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21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82C79-4731-4054-9FA9-05D551B01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ABC708-5AF4-4C64-A37D-C4D9551E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30BF0A-8C8C-4015-8DF0-AF8CC0223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B620AC-C5AD-448B-A9B9-F71FCFC4F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F5E9C2-FE43-4A74-84E8-BB45B372E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B512D6-A026-4CB8-A033-256A3C6C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134496-A088-4C65-8F22-982A1C67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5DDBC4C-C838-4446-A2D7-A025A665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66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176D83-EF48-4D40-AF4F-E486AA187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21FCE89-C4E1-4881-8E8D-45CCC6026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68BFD7-247A-4A0D-8EAF-479059A8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EF569D-C13B-4264-9E94-90D4D9A9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3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1069E8-54F8-42E6-A80C-9B7657CC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22EEDB-DA76-4043-BDF9-890580D8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8FD9A3-61D3-490E-9042-0694D13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43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2F502E-7289-431C-BA20-65F168BE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82BE0-9786-4C51-B9BF-916429116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A05410-FA0E-4125-B4AD-F7F771B47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5C5676-67A6-4E62-8194-624028E51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F06E21-DB91-4D1A-AE39-6DF8A364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518CB9-46BF-49F3-9384-055C72C5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81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39DCF0-C227-42E8-9E91-DDFAD1B63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0FF60A-DA68-4C91-B8F4-4EDEEB95E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099187-A681-4984-ABEF-090435C4D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9725EF-F1F2-4002-A10C-0A4FDB16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3EFF0E-2806-49A7-A4EC-ECB5575FE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F7644D-4B64-4EF7-A285-37C8A7D7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8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A1B3230-B27E-4123-A202-C148850AC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0DC94F-6D7A-4DA6-AA1C-30F5A0D87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12F1AF-E8B0-474F-98D1-8A71C2937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CA3B-23DB-462F-9899-16FF80D1353A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E15807-078E-400B-BAC8-EEAE96E3C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6E0F0C-604A-4DD8-9E2F-399AE3A55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A81EF-A627-43D2-B177-F1144D17B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54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>
            <a:extLst>
              <a:ext uri="{FF2B5EF4-FFF2-40B4-BE49-F238E27FC236}">
                <a16:creationId xmlns:a16="http://schemas.microsoft.com/office/drawing/2014/main" id="{2E5FA71A-86EC-4307-AC2D-66B3F390BEC6}"/>
              </a:ext>
            </a:extLst>
          </p:cNvPr>
          <p:cNvSpPr txBox="1"/>
          <p:nvPr/>
        </p:nvSpPr>
        <p:spPr>
          <a:xfrm>
            <a:off x="934278" y="2767280"/>
            <a:ext cx="10323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Observez bien les images extraites du spectacle </a:t>
            </a:r>
            <a:r>
              <a:rPr lang="fr-FR" sz="4000" i="1" dirty="0">
                <a:latin typeface="Arial" panose="020B0604020202020204" pitchFamily="34" charset="0"/>
                <a:cs typeface="Arial" panose="020B0604020202020204" pitchFamily="34" charset="0"/>
              </a:rPr>
              <a:t>La porteuse d’eau</a:t>
            </a:r>
          </a:p>
        </p:txBody>
      </p:sp>
    </p:spTree>
    <p:extLst>
      <p:ext uri="{BB962C8B-B14F-4D97-AF65-F5344CB8AC3E}">
        <p14:creationId xmlns:p14="http://schemas.microsoft.com/office/powerpoint/2010/main" val="162585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2AEB5F28-8B69-43C7-A5EF-F58CB8C2F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61" y="560509"/>
            <a:ext cx="10199078" cy="573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65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07BF59C-7A48-40C3-B4C2-AD0C1A30F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07" y="296947"/>
            <a:ext cx="11136186" cy="626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30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B5A6874-F92B-4C93-BACF-1C7235509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72" y="415218"/>
            <a:ext cx="7527056" cy="60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3992FF8E-207C-47E7-ACB3-4B3D6FF62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594" y="320357"/>
            <a:ext cx="9312812" cy="621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5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83C30DA6-3042-45E8-8B68-13980DC48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74" y="358549"/>
            <a:ext cx="6080252" cy="614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0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219BC089-3139-419F-84AD-5C4D9F1B5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060" y="392709"/>
            <a:ext cx="6763879" cy="607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8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07BF59C-7A48-40C3-B4C2-AD0C1A30F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291" y="0"/>
            <a:ext cx="4440525" cy="249779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AEB5F28-8B69-43C7-A5EF-F58CB8C2F3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40527" cy="249779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B5A6874-F92B-4C93-BACF-1C72355090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821" y="0"/>
            <a:ext cx="3119179" cy="249779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219BC089-3139-419F-84AD-5C4D9F1B57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228" y="3513495"/>
            <a:ext cx="3725241" cy="334450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3992FF8E-207C-47E7-ACB3-4B3D6FF624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83" y="3563496"/>
            <a:ext cx="4934806" cy="3294504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83C30DA6-3042-45E8-8B68-13980DC48B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292" y="3563495"/>
            <a:ext cx="3261967" cy="329450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13E17E1-D868-4B8B-98A7-8AD82BABC87B}"/>
              </a:ext>
            </a:extLst>
          </p:cNvPr>
          <p:cNvSpPr txBox="1"/>
          <p:nvPr/>
        </p:nvSpPr>
        <p:spPr>
          <a:xfrm>
            <a:off x="590842" y="2675895"/>
            <a:ext cx="11282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Que ressens-tu? </a:t>
            </a:r>
            <a:r>
              <a:rPr lang="fr-FR" sz="3200"/>
              <a:t>Qu’observes-tu?</a:t>
            </a:r>
            <a:endParaRPr lang="fr-FR" sz="3200" dirty="0"/>
          </a:p>
        </p:txBody>
      </p:sp>
      <p:sp>
        <p:nvSpPr>
          <p:cNvPr id="2" name="Organigramme : Procédé 1">
            <a:extLst>
              <a:ext uri="{FF2B5EF4-FFF2-40B4-BE49-F238E27FC236}">
                <a16:creationId xmlns:a16="http://schemas.microsoft.com/office/drawing/2014/main" id="{EF6F96A4-9FDE-4F5A-98A9-DFB891D39288}"/>
              </a:ext>
            </a:extLst>
          </p:cNvPr>
          <p:cNvSpPr/>
          <p:nvPr/>
        </p:nvSpPr>
        <p:spPr>
          <a:xfrm>
            <a:off x="3750365" y="2093843"/>
            <a:ext cx="357809" cy="27922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48B3117-5BC8-4BDE-9A96-C54501D778C5}"/>
              </a:ext>
            </a:extLst>
          </p:cNvPr>
          <p:cNvSpPr/>
          <p:nvPr/>
        </p:nvSpPr>
        <p:spPr>
          <a:xfrm>
            <a:off x="8309259" y="2093843"/>
            <a:ext cx="384167" cy="3292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980EF60B-382C-4545-9984-98E74993D221}"/>
              </a:ext>
            </a:extLst>
          </p:cNvPr>
          <p:cNvSpPr/>
          <p:nvPr/>
        </p:nvSpPr>
        <p:spPr>
          <a:xfrm>
            <a:off x="11608904" y="2093843"/>
            <a:ext cx="545565" cy="329227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00AD4-389D-40AC-866C-36F38A5B328E}"/>
              </a:ext>
            </a:extLst>
          </p:cNvPr>
          <p:cNvSpPr/>
          <p:nvPr/>
        </p:nvSpPr>
        <p:spPr>
          <a:xfrm>
            <a:off x="4108174" y="6400800"/>
            <a:ext cx="441117" cy="3578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6D15B6A-FFDB-44EA-B86A-C611F5BA09A3}"/>
              </a:ext>
            </a:extLst>
          </p:cNvPr>
          <p:cNvSpPr/>
          <p:nvPr/>
        </p:nvSpPr>
        <p:spPr>
          <a:xfrm>
            <a:off x="7779026" y="6400800"/>
            <a:ext cx="397565" cy="3578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id="{32FAEB90-DB19-4409-95E5-A0F4921A4554}"/>
              </a:ext>
            </a:extLst>
          </p:cNvPr>
          <p:cNvSpPr/>
          <p:nvPr/>
        </p:nvSpPr>
        <p:spPr>
          <a:xfrm>
            <a:off x="11290852" y="6294783"/>
            <a:ext cx="755374" cy="46382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489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Grand écran</PresentationFormat>
  <Paragraphs>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Pasquet Roselyne</dc:creator>
  <cp:lastModifiedBy>Pasquet Roselyne</cp:lastModifiedBy>
  <cp:revision>4</cp:revision>
  <dcterms:created xsi:type="dcterms:W3CDTF">2023-10-02T19:34:44Z</dcterms:created>
  <dcterms:modified xsi:type="dcterms:W3CDTF">2023-10-02T19:43:18Z</dcterms:modified>
</cp:coreProperties>
</file>