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3E9341-EB20-42E2-9224-C96FF56C2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60AB48A-37D3-4597-8638-062F97D37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B4A04A-4E4D-4F0A-8C82-5F748FF5F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3304-FB63-40F5-AD12-337BA95BB48D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18005A-7E9F-4276-99C1-29A4D8A55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BF8ACF-53F1-44FF-8F8C-BAD45E5F1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FBE9E-3237-4C65-ACC9-C1FEDDFB0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04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8A5020-EA8F-48BB-852E-976BE6711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0536447-9523-4F72-9F90-8C9D250AA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53E73D-7059-4EF7-9912-420B72709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3304-FB63-40F5-AD12-337BA95BB48D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9E13F3-6748-41E7-AB53-C60EDBDA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AF27B2-9AEF-4099-B1CD-324E85C03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FBE9E-3237-4C65-ACC9-C1FEDDFB0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84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4311494-DB6E-4BCF-884A-9DB669146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0200B6-F29A-4045-A974-F7A03F957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C76F51-E951-4822-B0D1-EDF15546D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3304-FB63-40F5-AD12-337BA95BB48D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849A9D-C5BD-42B7-8D70-281546D1F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162F89-0B82-4BF8-B68E-2DFFC59D3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FBE9E-3237-4C65-ACC9-C1FEDDFB0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27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7450C7-1653-46D2-B1D5-C5AF6CB02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DE75AB-1DA6-43F8-B7D5-F01705191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B69E49-8258-446A-A05D-E5A8213D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3304-FB63-40F5-AD12-337BA95BB48D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6DA0DA-174A-40B2-B21A-AD5B51DE1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C29E82-B1FB-4BFE-92B3-6DAFDF0C8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FBE9E-3237-4C65-ACC9-C1FEDDFB0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51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C92995-44D6-4B2D-A102-C60D4F1AB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0538FD-5C55-4235-8E37-A2BC2E600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FD4EBE-8597-4DAE-9F65-98B77D609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3304-FB63-40F5-AD12-337BA95BB48D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F76D59-3F75-4ABA-BE4A-5DC0AD74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AA732C-EF8B-4E80-BE4E-AAE77964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FBE9E-3237-4C65-ACC9-C1FEDDFB0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635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2577F6-E91C-4385-BE66-7B9B387D4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C238E8-30D3-44E9-AE99-342B93FF5C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CBD059-91F8-4D58-995E-BB261EA7D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53DD700-64A9-4BBE-B197-007088C3F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3304-FB63-40F5-AD12-337BA95BB48D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8E77AC-A0E7-46F0-BB48-E28C7E20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64815C-61CE-446F-BB88-885FDFF43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FBE9E-3237-4C65-ACC9-C1FEDDFB0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95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B6AF2C-9D52-4D95-8F36-E9FF1C96B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4FB531-4D4E-47E0-94DD-D585CA1C9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FAE8AC-C2F3-42E8-8393-E5D47EE69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37375C9-F49C-44C5-96A4-D3B954EB60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1CC84E1-F4D2-4CE9-85C6-3AD9841F5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231C598-6AFC-46C5-ACD6-BE1FDC1F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3304-FB63-40F5-AD12-337BA95BB48D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F719B84-DF55-4E1F-8ACE-697378AAE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3AA5D5-6AA5-4AB4-9B15-8F99991A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FBE9E-3237-4C65-ACC9-C1FEDDFB0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70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5D1E25-D584-494C-A3A1-27A974953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25ADB5D-122D-44BB-A340-1E5C1CC6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3304-FB63-40F5-AD12-337BA95BB48D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026BDE4-B358-47A7-94AB-0915D558A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22A4D39-1B10-4CE1-A56E-4EE4A7F67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FBE9E-3237-4C65-ACC9-C1FEDDFB0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57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4854C95-95EC-4E4D-B421-63636AF86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3304-FB63-40F5-AD12-337BA95BB48D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9587200-0DFA-427C-84E8-7118DDAA5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81012B-BA9B-49F9-803E-60B25D4D5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FBE9E-3237-4C65-ACC9-C1FEDDFB0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94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82516-9BAE-4D3F-84E5-E64FA10D5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94F3EA-B5D4-4117-BAF1-84DC43C3A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CE6603B-6F5A-4CA1-AE0F-0CE4DE6F7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E8FE4E-B243-4A98-B3A0-5CD496B5E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3304-FB63-40F5-AD12-337BA95BB48D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DB6431B-CD2C-4238-81A5-A8D90C61C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386A34-0F08-4B29-92F9-59CC0DA3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FBE9E-3237-4C65-ACC9-C1FEDDFB0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06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763299-0F95-4BE6-9EFD-57C503A6F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336FF88-F8B8-4C46-AB40-60276A37B5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0D2D552-1251-4249-BAEB-D4495EAFB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CDF49D-C902-470D-BEF7-1C31E12DB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3304-FB63-40F5-AD12-337BA95BB48D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C1DC8D-5D34-4DCD-AED7-7D69E2094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669BB1-09A1-40AF-BEC0-7F3EF78B6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FBE9E-3237-4C65-ACC9-C1FEDDFB0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33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AAF7700-8486-48A2-B0FF-0E05A7761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C090A7-CCB8-46A5-ABD3-C03C6B010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9CAA4B-0B07-4BC2-8CA8-2B8DE17C6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73304-FB63-40F5-AD12-337BA95BB48D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EB29A7-9B1D-424A-AE4E-AA7BCB869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11CE60-FAD7-474D-A791-7DA3DA59D2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FBE9E-3237-4C65-ACC9-C1FEDDFB0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3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DC60B5B-B0D0-4623-AB7D-2FBD96C9CE5D}"/>
              </a:ext>
            </a:extLst>
          </p:cNvPr>
          <p:cNvSpPr txBox="1"/>
          <p:nvPr/>
        </p:nvSpPr>
        <p:spPr>
          <a:xfrm>
            <a:off x="2011680" y="1547446"/>
            <a:ext cx="761062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chacune des images, demandez-vous:</a:t>
            </a:r>
          </a:p>
          <a:p>
            <a:pPr algn="ctr"/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font les personnages?</a:t>
            </a:r>
          </a:p>
          <a:p>
            <a:pPr marL="285750" indent="-285750" algn="ctr">
              <a:buFontTx/>
              <a:buChar char="-"/>
            </a:pPr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Où </a:t>
            </a:r>
            <a:r>
              <a:rPr lang="fr-F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trouvent-ils ?</a:t>
            </a:r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quoi cela vous fait-il penser?</a:t>
            </a:r>
          </a:p>
          <a:p>
            <a:pPr marL="285750" indent="-285750">
              <a:buFontTx/>
              <a:buChar char="-"/>
            </a:pP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50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DF676E6-E4FA-4EBF-930E-7B910573B7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843" y="182718"/>
            <a:ext cx="7878312" cy="639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812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0D7D12EB-F250-4364-A591-E962E707C5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270" y="207519"/>
            <a:ext cx="8780153" cy="6352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105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C36252B-7CFD-4560-9BDE-B4C8139E82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096" y="304799"/>
            <a:ext cx="5600011" cy="635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48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21265835-FBEB-48A8-811B-DD1682AEA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374" y="889210"/>
            <a:ext cx="7187148" cy="478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637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9864DAD-7B28-4398-8A94-0033204D42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979" y="556591"/>
            <a:ext cx="10094699" cy="580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590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DC60B5B-B0D0-4623-AB7D-2FBD96C9CE5D}"/>
              </a:ext>
            </a:extLst>
          </p:cNvPr>
          <p:cNvSpPr txBox="1"/>
          <p:nvPr/>
        </p:nvSpPr>
        <p:spPr>
          <a:xfrm>
            <a:off x="2433711" y="3059668"/>
            <a:ext cx="76106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aller plus loin, regardez la vidéo (hors diaporama)</a:t>
            </a:r>
          </a:p>
          <a:p>
            <a:pPr marL="285750" indent="-285750">
              <a:buFontTx/>
              <a:buChar char="-"/>
            </a:pP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8917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Grand écran</PresentationFormat>
  <Paragraphs>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Pasquet Roselyne</dc:creator>
  <cp:lastModifiedBy>Pasquet Roselyne</cp:lastModifiedBy>
  <cp:revision>2</cp:revision>
  <dcterms:created xsi:type="dcterms:W3CDTF">2023-10-04T13:06:51Z</dcterms:created>
  <dcterms:modified xsi:type="dcterms:W3CDTF">2023-10-08T19:09:10Z</dcterms:modified>
</cp:coreProperties>
</file>