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7" r:id="rId5"/>
    <p:sldId id="262" r:id="rId6"/>
    <p:sldId id="268" r:id="rId7"/>
    <p:sldId id="263" r:id="rId8"/>
    <p:sldId id="269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D5175B-89D0-425D-8F25-B528D74F1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8AB287-778E-413A-B150-D86379EB1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7F505C-7CF1-4210-85AE-4DFFF18D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52AA1B-9C70-4F06-8ADA-359FF328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A28A24-8025-472E-957B-6857F32A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87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54C301-E3D3-4E22-BA4C-712C645A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DABA4E-5353-4C11-B5B5-15218AE50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768FA7-AB62-4F0B-B20A-71F15357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55E7A5-63C4-41C2-8D43-737A6E1AC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B51B6D-97CF-44EB-BDA5-CDDC24C7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71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885336-65FE-4ABA-B514-1D6431884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6FF6C4-6384-4FDB-B7F9-1468B6C7A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09902E-3005-4D35-98FC-1B2EEAB3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D23BE3-D4CD-4CFC-906F-2DF45129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A6EB6B-9012-409E-A702-78F2544D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26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1B294-7DE4-4637-8DF7-2D568718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D6359C-B7F7-4509-88C0-6F3105EE1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0431B4-4315-45A7-882D-76366893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C1D9A2-1044-4EE1-9EC5-9EA5399E5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4DAD44-8D1B-4186-A221-45FCBC34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6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4C73A-23CE-47E0-ADBF-903CE95F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262B0E-67D8-4D8F-B279-CC02EA9F7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31F478-CD88-4EEB-A7E4-8BDD4F1A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332EDA-1374-4FCF-A1EA-1ADE607BB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2C67AD-013A-43FF-A99C-9926A7DB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69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FFB457-6E55-4EB4-AC10-49584249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04B7C-0987-4355-99E8-F0D7DE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6514AE-456B-4EDD-918B-260B2FE1D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18D91E-94EB-4447-BE3F-7915B02A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677181-9F6B-4FC0-9441-9A8B7D60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A542AD-1021-406E-9161-BF8C1C49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9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2AC91F-EDB7-4F36-8221-586924A6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41F2DD-D851-46F0-B98E-23174F2C3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E4C4FC-7702-4D6B-A6AE-C88E063E1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DA6BDC-A9D5-427D-ABBE-C401EC359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2351D22-B28E-41DD-AB00-9B16F15E5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517B9A-4153-4183-8C3A-714E9DCB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822166-56AC-4A6D-B93F-888795B7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629372E-E8FA-46FA-9F13-9832F7CB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03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AF2A73-A84A-4165-8972-E91338F6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6368BA-B463-4F92-B496-C61D5FD6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D9CEF9-DEE5-4194-A643-ECF1A80B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9402F7-BD2D-42FD-A3A4-13878C86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07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BE5246F-8FC6-4075-B995-D881ED97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267F82-B628-435A-87DA-90D18561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B45A46-A22E-4228-986D-D6F16B19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71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F89C69-B1FF-45C9-AE58-0438946F8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F3D5E6-9003-4B79-8FDD-AD843719C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E59147-89FB-489A-93E2-1B29D31DA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66010C-4BCB-426D-B3D9-55A20122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7B5380-1B07-45BD-A36E-FD513E57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CD1953-5876-41A1-92AE-0DD3635F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4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E664E-A64A-4010-85C0-5E913250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9A36A2-D277-455A-B3DC-F7C058158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876AC3-8965-4495-8E3A-174D8732A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4C55CF-F15E-42FA-B371-759BD0E0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1B2357-5FAF-4DC5-9898-95F8FC52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C7659E-3FFC-4261-A485-B11A5BB9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06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1C8C50-00B2-4A34-9998-AC2E94DE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E2F141-B6F9-4FC9-8460-EB8672F69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64B5AF-4DCE-41B0-B7AA-8EB01DD7C7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EEE8-AA5A-454B-874E-86FEA3FD2E46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425D4-E5DA-427D-9B56-541A929704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674564-78E8-4129-9D9E-771CDA0AA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D7769-5D8E-40B4-8397-FAA4DDD75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6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F7C2589-AE02-42A6-A6CC-AE437A2A2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B20CA7F-EB9D-42F2-B867-B353DD487CF8}"/>
              </a:ext>
            </a:extLst>
          </p:cNvPr>
          <p:cNvSpPr txBox="1"/>
          <p:nvPr/>
        </p:nvSpPr>
        <p:spPr>
          <a:xfrm>
            <a:off x="6694029" y="5726097"/>
            <a:ext cx="52646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rgbClr val="FFFF99"/>
                </a:solidFill>
              </a:rPr>
              <a:t>La porteuse d’eau</a:t>
            </a:r>
          </a:p>
        </p:txBody>
      </p:sp>
    </p:spTree>
    <p:extLst>
      <p:ext uri="{BB962C8B-B14F-4D97-AF65-F5344CB8AC3E}">
        <p14:creationId xmlns:p14="http://schemas.microsoft.com/office/powerpoint/2010/main" val="3987709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2D045EF-C889-4074-AFA9-D759B40E7C88}"/>
              </a:ext>
            </a:extLst>
          </p:cNvPr>
          <p:cNvSpPr txBox="1"/>
          <p:nvPr/>
        </p:nvSpPr>
        <p:spPr>
          <a:xfrm>
            <a:off x="3719099" y="2890391"/>
            <a:ext cx="47538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/>
              <a:t>A quoi ça peut bien servir</a:t>
            </a:r>
          </a:p>
          <a:p>
            <a:pPr algn="ctr"/>
            <a:r>
              <a:rPr lang="fr-FR" sz="3200" b="1" dirty="0"/>
              <a:t>de porter toute cette eau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A3947D3-B3F9-42B8-AF3F-7F87B9599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09084">
            <a:off x="445395" y="264388"/>
            <a:ext cx="1961618" cy="339674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F11767D-1E6C-4015-8B56-2ECA8865D9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9523">
            <a:off x="9442559" y="337591"/>
            <a:ext cx="2066986" cy="325033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557FD5E-6D2F-4CBA-8826-B6391F6B67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5702">
            <a:off x="3373895" y="252461"/>
            <a:ext cx="3625055" cy="227472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EAF9E24-3B13-4772-B132-747B006B1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2354">
            <a:off x="3401212" y="4324724"/>
            <a:ext cx="4490789" cy="229591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5D48761-EEE7-4EC1-8830-02AC6AF7AE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9134">
            <a:off x="597370" y="3531051"/>
            <a:ext cx="2480161" cy="321576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B50EB35D-9E73-47B7-A411-5C06ADD658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3552">
            <a:off x="8014262" y="4105662"/>
            <a:ext cx="3917376" cy="255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9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8603C0F-84E6-4987-9DE9-40C9393A3966}"/>
              </a:ext>
            </a:extLst>
          </p:cNvPr>
          <p:cNvSpPr txBox="1"/>
          <p:nvPr/>
        </p:nvSpPr>
        <p:spPr>
          <a:xfrm>
            <a:off x="0" y="976544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La porteuse d’eau… A quoi nous fait penser ce titre ?</a:t>
            </a:r>
          </a:p>
          <a:p>
            <a:pPr algn="ctr"/>
            <a:endParaRPr lang="fr-FR" sz="2800" b="1" dirty="0"/>
          </a:p>
          <a:p>
            <a:pPr algn="ctr"/>
            <a:endParaRPr lang="fr-FR" sz="2800" b="1" dirty="0"/>
          </a:p>
          <a:p>
            <a:pPr algn="ctr"/>
            <a:endParaRPr lang="fr-FR" sz="2800" b="1" dirty="0"/>
          </a:p>
          <a:p>
            <a:pPr algn="ctr"/>
            <a:r>
              <a:rPr lang="fr-FR" sz="2800" b="1" dirty="0"/>
              <a:t>Regardons quelques images :</a:t>
            </a:r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algn="ctr"/>
            <a:r>
              <a:rPr lang="fr-FR" sz="2800" dirty="0"/>
              <a:t>Que voyons-nous ?</a:t>
            </a:r>
          </a:p>
          <a:p>
            <a:pPr algn="ctr"/>
            <a:endParaRPr lang="fr-FR" sz="2800" dirty="0"/>
          </a:p>
          <a:p>
            <a:pPr algn="ctr"/>
            <a:r>
              <a:rPr lang="fr-FR" sz="2800" dirty="0"/>
              <a:t>Que comprenons-nous ?</a:t>
            </a:r>
          </a:p>
          <a:p>
            <a:pPr algn="ctr"/>
            <a:endParaRPr lang="fr-FR" sz="2800" dirty="0"/>
          </a:p>
          <a:p>
            <a:pPr algn="ctr"/>
            <a:r>
              <a:rPr lang="fr-FR" sz="2800" dirty="0"/>
              <a:t>Qu’est-ce qui est pareil ? Pas pareil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207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B496E46-B00F-4CC5-99DD-C0FE45D2A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457" y="147044"/>
            <a:ext cx="3723231" cy="644715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4B0D1AEB-3739-48C2-8743-14B3ACCD48FD}"/>
              </a:ext>
            </a:extLst>
          </p:cNvPr>
          <p:cNvSpPr txBox="1"/>
          <p:nvPr/>
        </p:nvSpPr>
        <p:spPr>
          <a:xfrm>
            <a:off x="3363877" y="6187736"/>
            <a:ext cx="444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5492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622810A-3EF6-4FDA-BC44-AD1D31475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281" y="147044"/>
            <a:ext cx="4096946" cy="644244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4EF3B3A-CC49-43DD-9C7E-952D00669B68}"/>
              </a:ext>
            </a:extLst>
          </p:cNvPr>
          <p:cNvSpPr txBox="1"/>
          <p:nvPr/>
        </p:nvSpPr>
        <p:spPr>
          <a:xfrm>
            <a:off x="3221873" y="61877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0541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5E0C95F-6FEC-4EA9-B6BB-9501460E4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632" y="559901"/>
            <a:ext cx="9144537" cy="573819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F0E3D88-814D-4F80-B5FE-CBEE9FD1E5D3}"/>
              </a:ext>
            </a:extLst>
          </p:cNvPr>
          <p:cNvSpPr txBox="1"/>
          <p:nvPr/>
        </p:nvSpPr>
        <p:spPr>
          <a:xfrm>
            <a:off x="1298831" y="577487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2433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7973D7D1-5C5C-4DF0-BDFF-36BFCE225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65" y="655862"/>
            <a:ext cx="11314635" cy="578460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4A5BDB0-F65A-4B39-A802-366D15351A85}"/>
              </a:ext>
            </a:extLst>
          </p:cNvPr>
          <p:cNvSpPr txBox="1"/>
          <p:nvPr/>
        </p:nvSpPr>
        <p:spPr>
          <a:xfrm>
            <a:off x="356650" y="591724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4002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D7F4927A-FDD2-4D71-BAAB-F5659587A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44" y="231873"/>
            <a:ext cx="4931569" cy="63942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3BED31E-CF14-406A-82BC-147F41EDDFF9}"/>
              </a:ext>
            </a:extLst>
          </p:cNvPr>
          <p:cNvSpPr txBox="1"/>
          <p:nvPr/>
        </p:nvSpPr>
        <p:spPr>
          <a:xfrm>
            <a:off x="3198836" y="610290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4477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26BAA0AD-3C85-48F6-B5D6-FCC0B9E4B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73" y="209952"/>
            <a:ext cx="9522335" cy="621332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C4CB3B5-EBB1-410F-850F-FE43CC301F43}"/>
              </a:ext>
            </a:extLst>
          </p:cNvPr>
          <p:cNvSpPr txBox="1"/>
          <p:nvPr/>
        </p:nvSpPr>
        <p:spPr>
          <a:xfrm>
            <a:off x="1136065" y="59000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75907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B496E46-B00F-4CC5-99DD-C0FE45D2A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57" y="225345"/>
            <a:ext cx="1946818" cy="337111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622810A-3EF6-4FDA-BC44-AD1D31475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557" y="225344"/>
            <a:ext cx="2143792" cy="337111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5E0C95F-6FEC-4EA9-B6BB-9501460E48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652" y="225344"/>
            <a:ext cx="5365892" cy="336709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973D7D1-5C5C-4DF0-BDFF-36BFCE2259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56" y="3883870"/>
            <a:ext cx="5376599" cy="274878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7F4927A-FDD2-4D71-BAAB-F5659587A1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297" y="4146687"/>
            <a:ext cx="1917304" cy="248596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6BAA0AD-3C85-48F6-B5D6-FCC0B9E4BC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844" y="3883869"/>
            <a:ext cx="4212700" cy="2748787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B3E7F8C-DD93-4844-8FF5-80EF0CED092E}"/>
              </a:ext>
            </a:extLst>
          </p:cNvPr>
          <p:cNvSpPr txBox="1"/>
          <p:nvPr/>
        </p:nvSpPr>
        <p:spPr>
          <a:xfrm>
            <a:off x="2138472" y="3248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544E58-9E76-4FDB-BBCB-02F86D62B58D}"/>
              </a:ext>
            </a:extLst>
          </p:cNvPr>
          <p:cNvSpPr txBox="1"/>
          <p:nvPr/>
        </p:nvSpPr>
        <p:spPr>
          <a:xfrm>
            <a:off x="5643471" y="33183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8D79B72-9B7A-42F9-AF4B-56FD8368FDC5}"/>
              </a:ext>
            </a:extLst>
          </p:cNvPr>
          <p:cNvSpPr txBox="1"/>
          <p:nvPr/>
        </p:nvSpPr>
        <p:spPr>
          <a:xfrm>
            <a:off x="11858625" y="32231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06184EC-C54D-4C22-8E0E-89FCFA97D783}"/>
              </a:ext>
            </a:extLst>
          </p:cNvPr>
          <p:cNvSpPr txBox="1"/>
          <p:nvPr/>
        </p:nvSpPr>
        <p:spPr>
          <a:xfrm>
            <a:off x="5295900" y="6238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C6128E6-C5EF-49FD-A29C-0134342DA860}"/>
              </a:ext>
            </a:extLst>
          </p:cNvPr>
          <p:cNvSpPr txBox="1"/>
          <p:nvPr/>
        </p:nvSpPr>
        <p:spPr>
          <a:xfrm>
            <a:off x="7391689" y="62633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1205711-B5EB-49B6-97B8-7758A8287477}"/>
              </a:ext>
            </a:extLst>
          </p:cNvPr>
          <p:cNvSpPr txBox="1"/>
          <p:nvPr/>
        </p:nvSpPr>
        <p:spPr>
          <a:xfrm>
            <a:off x="11707782" y="62531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091279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57</Words>
  <Application>Microsoft Office PowerPoint</Application>
  <PresentationFormat>Grand écran</PresentationFormat>
  <Paragraphs>27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Emmanuel</dc:creator>
  <cp:lastModifiedBy>Pasquet Roselyne</cp:lastModifiedBy>
  <cp:revision>11</cp:revision>
  <dcterms:created xsi:type="dcterms:W3CDTF">2022-06-03T19:25:55Z</dcterms:created>
  <dcterms:modified xsi:type="dcterms:W3CDTF">2023-10-04T08:40:06Z</dcterms:modified>
</cp:coreProperties>
</file>