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57" r:id="rId5"/>
    <p:sldId id="262" r:id="rId6"/>
    <p:sldId id="261" r:id="rId7"/>
    <p:sldId id="260" r:id="rId8"/>
    <p:sldId id="259" r:id="rId9"/>
    <p:sldId id="258" r:id="rId10"/>
    <p:sldId id="263" r:id="rId11"/>
    <p:sldId id="264" r:id="rId12"/>
    <p:sldId id="265" r:id="rId13"/>
    <p:sldId id="267" r:id="rId14"/>
    <p:sldId id="271" r:id="rId15"/>
    <p:sldId id="273" r:id="rId16"/>
    <p:sldId id="27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119E6-42CF-46A0-893F-0705DF692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E04407-FE4B-464E-8FDE-6ED051926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E99283-9D61-43D6-8A0C-8855DD7B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091B-69A0-4CF8-9F80-5E165F9C910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A20B20-5809-4C3D-91E4-22B59266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2B8AA4-C63E-44A6-8A0B-8EA6D8DA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55-41FE-4C00-898B-76779531C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65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1783C-C2A3-4533-98F1-6EE98087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7A54FC-E2D4-4301-8D6B-8D31872C0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6E7804-FEBA-42BC-8CE2-D42A912E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091B-69A0-4CF8-9F80-5E165F9C910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76275C-05EE-4FEC-8AA7-A9AC1E3C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F9FD3F-6CE0-4F64-B345-7B43EE87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55-41FE-4C00-898B-76779531C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53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4142E6-EC54-4722-8810-7E4EAFCED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6C49A2-ACC1-4189-A30A-65556C1B6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6F2427-DC0D-44F5-9D9A-06B57189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091B-69A0-4CF8-9F80-5E165F9C910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10D59E-CB38-4D86-BFC0-71C14AF6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06B2E4-518B-48D7-9040-1FC411BE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55-41FE-4C00-898B-76779531C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94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A8E94-82BB-4556-B2C2-76B9C4AE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BFB87A-EB2B-4F5F-9942-12203372F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B0AAF7-1B24-4B02-A7EB-E3AF24DA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091B-69A0-4CF8-9F80-5E165F9C910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04940F-009B-4C05-8653-C07E5A01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DDB8A1-9A6A-4420-A4A2-6CB4A99F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55-41FE-4C00-898B-76779531C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50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80641-BE81-444E-8F87-6E8BF69D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0FCC50-EAF2-401C-8546-9C3BC9C93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EE263F-868F-4D3A-8ED3-9D6E365B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091B-69A0-4CF8-9F80-5E165F9C910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C47D0C-08D9-468F-B68D-DA36F3D3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A04663-5E47-48E4-8C04-AD3097B5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55-41FE-4C00-898B-76779531C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5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15A57-715F-41B5-86E2-054DAA82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9295F7-0E62-4A66-BB95-ED0EF19AF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5B50E0-4575-4ED6-A0EA-421B88C11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7A89A6-B69F-41B5-9A9B-DA4A29F1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091B-69A0-4CF8-9F80-5E165F9C910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91A9CB-032E-46B7-844B-983AC2F6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DC6955-7C45-41C0-9C41-5A2529CF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55-41FE-4C00-898B-76779531C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87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23767-B8C8-4B27-BABD-7C7A2B70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906B19-53A5-485C-8066-D4A30C517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8A68E1-254D-4999-9C5F-CC1315DF7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D31C6F-08B5-4213-B2F1-324AAF079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7960EF-8F03-4FE7-A8B6-3A7A9D566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437D67-BF23-404B-A305-1C6B641A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091B-69A0-4CF8-9F80-5E165F9C910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622A56-C2CD-4C92-92EE-BD0AC955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91F45-72A1-414E-ABBE-32792894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55-41FE-4C00-898B-76779531C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21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823FB7-69B2-4A1B-BF72-B42E40F5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3CC3EB-EA4B-4D09-B399-AAB44388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091B-69A0-4CF8-9F80-5E165F9C910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904295-4D77-4B9B-A60A-2FB6122D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2E8DEB-7B44-4CCB-B962-D472D5CE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55-41FE-4C00-898B-76779531C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97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A92C24-CA7B-447A-BA6A-414B1D42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091B-69A0-4CF8-9F80-5E165F9C910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121FE0-F505-4F5A-B64C-52C16419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6DB5F-FE98-4669-9DD2-EC3D8A2A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55-41FE-4C00-898B-76779531C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80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B1B81-C236-456D-B112-A2BDA372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2D1055-8B9A-41E4-9094-638AB316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3F3376-51AC-4DB6-99B8-97724F20B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B82C3F-4C44-4687-8FF6-91F46B92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091B-69A0-4CF8-9F80-5E165F9C910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4C1AFA-F863-4091-831D-077C984E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528224-B167-4600-AD3E-FC408D05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55-41FE-4C00-898B-76779531C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12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468DF-19AE-4D63-9DC0-94092B7C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6836A2-8D9C-4A68-862F-CA884FCF9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7F8445-6169-4C1E-AEC5-D92C99B15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C0B9CF-F6B6-4382-A5B3-CDDC0805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091B-69A0-4CF8-9F80-5E165F9C910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AAD9D6-4255-4B1F-BB2A-D351ADFD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4AF4F6-74C1-4C4C-BEA0-C01C6F22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955-41FE-4C00-898B-76779531C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09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2FECEA-4C6E-4972-9C5A-7EC39CC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F177CD-E0D4-4002-8F4F-34D9903DE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6FBC60-917E-453C-A21E-2F104D842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6091B-69A0-4CF8-9F80-5E165F9C9108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291F02-2984-4D8F-A824-EDBE4A570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786C07-921A-4BF4-96E2-CFBFDDD7C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06955-41FE-4C00-898B-76779531C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57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2.jpg"/><Relationship Id="rId3" Type="http://schemas.openxmlformats.org/officeDocument/2006/relationships/image" Target="../media/image5.jpg"/><Relationship Id="rId7" Type="http://schemas.openxmlformats.org/officeDocument/2006/relationships/image" Target="../media/image4.jpg"/><Relationship Id="rId12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2.jpg"/><Relationship Id="rId5" Type="http://schemas.openxmlformats.org/officeDocument/2006/relationships/image" Target="../media/image9.jpg"/><Relationship Id="rId10" Type="http://schemas.openxmlformats.org/officeDocument/2006/relationships/image" Target="../media/image3.jpg"/><Relationship Id="rId4" Type="http://schemas.openxmlformats.org/officeDocument/2006/relationships/image" Target="../media/image7.JPG"/><Relationship Id="rId9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2.jpg"/><Relationship Id="rId3" Type="http://schemas.openxmlformats.org/officeDocument/2006/relationships/image" Target="../media/image5.jpg"/><Relationship Id="rId7" Type="http://schemas.openxmlformats.org/officeDocument/2006/relationships/image" Target="../media/image4.jpg"/><Relationship Id="rId12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2.jpg"/><Relationship Id="rId5" Type="http://schemas.openxmlformats.org/officeDocument/2006/relationships/image" Target="../media/image9.jpg"/><Relationship Id="rId10" Type="http://schemas.openxmlformats.org/officeDocument/2006/relationships/image" Target="../media/image3.jpg"/><Relationship Id="rId4" Type="http://schemas.openxmlformats.org/officeDocument/2006/relationships/image" Target="../media/image7.JP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76BF204-FC84-497F-A78B-7BC0AE4E7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9" y="238539"/>
            <a:ext cx="11224591" cy="63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A858A59-8AEF-4A15-A3F6-2A036A737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34" y="918248"/>
            <a:ext cx="9822013" cy="5021504"/>
          </a:xfrm>
        </p:spPr>
      </p:pic>
    </p:spTree>
    <p:extLst>
      <p:ext uri="{BB962C8B-B14F-4D97-AF65-F5344CB8AC3E}">
        <p14:creationId xmlns:p14="http://schemas.microsoft.com/office/powerpoint/2010/main" val="197883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ECC77BE-BCEB-460D-9E4B-C3272AEE7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89" y="425291"/>
            <a:ext cx="4633220" cy="6007417"/>
          </a:xfrm>
        </p:spPr>
      </p:pic>
    </p:spTree>
    <p:extLst>
      <p:ext uri="{BB962C8B-B14F-4D97-AF65-F5344CB8AC3E}">
        <p14:creationId xmlns:p14="http://schemas.microsoft.com/office/powerpoint/2010/main" val="276253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8A670A11-8E64-4D59-9FF2-7D9605DEE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46" y="69362"/>
            <a:ext cx="3880380" cy="67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3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FBD5D77-1BDA-4429-923B-FE6017BA7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67" y="1140101"/>
            <a:ext cx="5388665" cy="40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496E46-B00F-4CC5-99DD-C0FE45D2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8" y="225345"/>
            <a:ext cx="1638628" cy="28374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622810A-3EF6-4FDA-BC44-AD1D31475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25" y="225345"/>
            <a:ext cx="1804420" cy="28374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E0C95F-6FEC-4EA9-B6BB-9501460E4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84" y="225345"/>
            <a:ext cx="2985671" cy="18735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73D7D1-5C5C-4DF0-BDFF-36BFCE225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84" y="2180056"/>
            <a:ext cx="2985671" cy="15264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7F4927A-FDD2-4D71-BAAB-F5659587A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90" y="225345"/>
            <a:ext cx="1917304" cy="248596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6BAA0AD-3C85-48F6-B5D6-FCC0B9E4B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17" y="1960598"/>
            <a:ext cx="3310114" cy="21598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D79B72-9B7A-42F9-AF4B-56FD8368FDC5}"/>
              </a:ext>
            </a:extLst>
          </p:cNvPr>
          <p:cNvSpPr txBox="1"/>
          <p:nvPr/>
        </p:nvSpPr>
        <p:spPr>
          <a:xfrm>
            <a:off x="4842122" y="2313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E50A55C-4996-43E9-B7D6-06A887EC4A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9" y="3930632"/>
            <a:ext cx="1723984" cy="27694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B28209-EB88-41C0-A6CE-8B617491B1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31" y="4170581"/>
            <a:ext cx="2094217" cy="252823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72AC0BD-4682-46AD-B63C-3FC477A039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26" y="3930632"/>
            <a:ext cx="1916964" cy="276817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A722303-FF5B-498A-93ED-8F871614F4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84" y="4723632"/>
            <a:ext cx="2633572" cy="197517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ACDE9CB-C658-42E5-A0A7-2638B603F5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830" y="4352912"/>
            <a:ext cx="1150114" cy="234717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8204BAA-C1CE-4A75-8ED2-439A957750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18" y="4352913"/>
            <a:ext cx="1760379" cy="234717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2FF8E58-014F-44FF-9856-CA9AC5E8812A}"/>
              </a:ext>
            </a:extLst>
          </p:cNvPr>
          <p:cNvSpPr txBox="1"/>
          <p:nvPr/>
        </p:nvSpPr>
        <p:spPr>
          <a:xfrm>
            <a:off x="198582" y="3040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1B71AEF-EEBA-48F9-9BD6-8E113DFD38C8}"/>
              </a:ext>
            </a:extLst>
          </p:cNvPr>
          <p:cNvSpPr txBox="1"/>
          <p:nvPr/>
        </p:nvSpPr>
        <p:spPr>
          <a:xfrm>
            <a:off x="2008325" y="3062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8111B96-1283-49B3-B296-C9693C359DEE}"/>
              </a:ext>
            </a:extLst>
          </p:cNvPr>
          <p:cNvSpPr txBox="1"/>
          <p:nvPr/>
        </p:nvSpPr>
        <p:spPr>
          <a:xfrm>
            <a:off x="6914655" y="2253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5C983F3-2058-4E85-9491-A749E083AADC}"/>
              </a:ext>
            </a:extLst>
          </p:cNvPr>
          <p:cNvSpPr txBox="1"/>
          <p:nvPr/>
        </p:nvSpPr>
        <p:spPr>
          <a:xfrm>
            <a:off x="6914655" y="2180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A7C0832-E69E-4BAE-AF41-CA25983F894A}"/>
              </a:ext>
            </a:extLst>
          </p:cNvPr>
          <p:cNvSpPr txBox="1"/>
          <p:nvPr/>
        </p:nvSpPr>
        <p:spPr>
          <a:xfrm>
            <a:off x="9202894" y="2253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EEEAF0-DEDE-49D4-BBCE-98D81EFEB3BC}"/>
              </a:ext>
            </a:extLst>
          </p:cNvPr>
          <p:cNvSpPr txBox="1"/>
          <p:nvPr/>
        </p:nvSpPr>
        <p:spPr>
          <a:xfrm>
            <a:off x="8469166" y="37064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00049C6-EE46-4B8B-9542-D867B0B7544D}"/>
              </a:ext>
            </a:extLst>
          </p:cNvPr>
          <p:cNvSpPr txBox="1"/>
          <p:nvPr/>
        </p:nvSpPr>
        <p:spPr>
          <a:xfrm>
            <a:off x="198582" y="36577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259637A-D27B-4477-A855-C183961014F0}"/>
              </a:ext>
            </a:extLst>
          </p:cNvPr>
          <p:cNvSpPr txBox="1"/>
          <p:nvPr/>
        </p:nvSpPr>
        <p:spPr>
          <a:xfrm>
            <a:off x="2008325" y="37064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4A2147E-3CED-40F7-94A7-170B8D7C7658}"/>
              </a:ext>
            </a:extLst>
          </p:cNvPr>
          <p:cNvSpPr txBox="1"/>
          <p:nvPr/>
        </p:nvSpPr>
        <p:spPr>
          <a:xfrm>
            <a:off x="6096000" y="3930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93B586D-040B-4708-9B5F-8F642EF67634}"/>
              </a:ext>
            </a:extLst>
          </p:cNvPr>
          <p:cNvSpPr txBox="1"/>
          <p:nvPr/>
        </p:nvSpPr>
        <p:spPr>
          <a:xfrm>
            <a:off x="7285590" y="44299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A9284E8-1BB2-4597-BC47-805EF52864D4}"/>
              </a:ext>
            </a:extLst>
          </p:cNvPr>
          <p:cNvSpPr txBox="1"/>
          <p:nvPr/>
        </p:nvSpPr>
        <p:spPr>
          <a:xfrm>
            <a:off x="8795187" y="42619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C759E01-4996-43C9-96A8-96976150488C}"/>
              </a:ext>
            </a:extLst>
          </p:cNvPr>
          <p:cNvSpPr txBox="1"/>
          <p:nvPr/>
        </p:nvSpPr>
        <p:spPr>
          <a:xfrm>
            <a:off x="9998929" y="65141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09127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2D045EF-C889-4074-AFA9-D759B40E7C88}"/>
              </a:ext>
            </a:extLst>
          </p:cNvPr>
          <p:cNvSpPr txBox="1"/>
          <p:nvPr/>
        </p:nvSpPr>
        <p:spPr>
          <a:xfrm>
            <a:off x="3719099" y="2890391"/>
            <a:ext cx="47538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A quoi ça peut bien servir</a:t>
            </a:r>
          </a:p>
          <a:p>
            <a:pPr algn="ctr"/>
            <a:r>
              <a:rPr lang="fr-FR" sz="3200" b="1" dirty="0"/>
              <a:t>de porter toute cette eau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3947D3-B3F9-42B8-AF3F-7F87B9599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84">
            <a:off x="445395" y="264388"/>
            <a:ext cx="1961618" cy="33967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F11767D-1E6C-4015-8B56-2ECA8865D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523">
            <a:off x="9442559" y="337591"/>
            <a:ext cx="2066986" cy="32503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57FD5E-6D2F-4CBA-8826-B6391F6B6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702">
            <a:off x="3373895" y="252461"/>
            <a:ext cx="3625055" cy="22747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EAF9E24-3B13-4772-B132-747B006B1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354">
            <a:off x="3401212" y="4324724"/>
            <a:ext cx="4490789" cy="22959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5D48761-EEE7-4EC1-8830-02AC6AF7A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134">
            <a:off x="597370" y="3531051"/>
            <a:ext cx="2480161" cy="32157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50EB35D-9E73-47B7-A411-5C06ADD658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552">
            <a:off x="8014262" y="4105662"/>
            <a:ext cx="3917376" cy="25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92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496E46-B00F-4CC5-99DD-C0FE45D2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8" y="225345"/>
            <a:ext cx="1638628" cy="28374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622810A-3EF6-4FDA-BC44-AD1D31475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25" y="225345"/>
            <a:ext cx="1804420" cy="28374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E0C95F-6FEC-4EA9-B6BB-9501460E4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67" y="92348"/>
            <a:ext cx="2614736" cy="16407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73D7D1-5C5C-4DF0-BDFF-36BFCE225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30" y="92348"/>
            <a:ext cx="2985671" cy="15264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7F4927A-FDD2-4D71-BAAB-F5659587A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944" y="75783"/>
            <a:ext cx="1917304" cy="248596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6BAA0AD-3C85-48F6-B5D6-FCC0B9E4B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28" y="2072245"/>
            <a:ext cx="3310114" cy="21598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E50A55C-4996-43E9-B7D6-06A887EC4A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9" y="3930632"/>
            <a:ext cx="1723984" cy="27694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B28209-EB88-41C0-A6CE-8B617491B1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31" y="4170581"/>
            <a:ext cx="2094217" cy="252823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72AC0BD-4682-46AD-B63C-3FC477A039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26" y="3930632"/>
            <a:ext cx="1916964" cy="276817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A722303-FF5B-498A-93ED-8F871614F4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84" y="4723632"/>
            <a:ext cx="2633572" cy="197517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ACDE9CB-C658-42E5-A0A7-2638B603F5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830" y="4352912"/>
            <a:ext cx="1150114" cy="234717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8204BAA-C1CE-4A75-8ED2-439A957750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18" y="4352913"/>
            <a:ext cx="1760379" cy="234717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2FF8E58-014F-44FF-9856-CA9AC5E8812A}"/>
              </a:ext>
            </a:extLst>
          </p:cNvPr>
          <p:cNvSpPr txBox="1"/>
          <p:nvPr/>
        </p:nvSpPr>
        <p:spPr>
          <a:xfrm>
            <a:off x="198582" y="3040523"/>
            <a:ext cx="14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Russie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1B71AEF-EEBA-48F9-9BD6-8E113DFD38C8}"/>
              </a:ext>
            </a:extLst>
          </p:cNvPr>
          <p:cNvSpPr txBox="1"/>
          <p:nvPr/>
        </p:nvSpPr>
        <p:spPr>
          <a:xfrm>
            <a:off x="2008324" y="3062796"/>
            <a:ext cx="280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Madagascar, 20</a:t>
            </a:r>
            <a:r>
              <a:rPr lang="fr-FR" baseline="30000" dirty="0"/>
              <a:t>ième</a:t>
            </a:r>
            <a:r>
              <a:rPr lang="fr-FR" dirty="0"/>
              <a:t> siècle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8111B96-1283-49B3-B296-C9693C359DEE}"/>
              </a:ext>
            </a:extLst>
          </p:cNvPr>
          <p:cNvSpPr txBox="1"/>
          <p:nvPr/>
        </p:nvSpPr>
        <p:spPr>
          <a:xfrm>
            <a:off x="4167204" y="1715955"/>
            <a:ext cx="261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Tunisie, 20</a:t>
            </a:r>
            <a:r>
              <a:rPr lang="fr-FR" baseline="30000" dirty="0"/>
              <a:t>ième</a:t>
            </a:r>
            <a:r>
              <a:rPr lang="fr-FR" dirty="0"/>
              <a:t> siècle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5C983F3-2058-4E85-9491-A749E083AADC}"/>
              </a:ext>
            </a:extLst>
          </p:cNvPr>
          <p:cNvSpPr txBox="1"/>
          <p:nvPr/>
        </p:nvSpPr>
        <p:spPr>
          <a:xfrm>
            <a:off x="6913543" y="1673108"/>
            <a:ext cx="304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Afrique, 20</a:t>
            </a:r>
            <a:r>
              <a:rPr lang="fr-FR" baseline="30000" dirty="0"/>
              <a:t>ième</a:t>
            </a:r>
            <a:r>
              <a:rPr lang="fr-FR" dirty="0"/>
              <a:t> siècle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A7C0832-E69E-4BAE-AF41-CA25983F894A}"/>
              </a:ext>
            </a:extLst>
          </p:cNvPr>
          <p:cNvSpPr txBox="1"/>
          <p:nvPr/>
        </p:nvSpPr>
        <p:spPr>
          <a:xfrm>
            <a:off x="10139943" y="2597471"/>
            <a:ext cx="189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Asie, Antiquité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EEEAF0-DEDE-49D4-BBCE-98D81EFEB3BC}"/>
              </a:ext>
            </a:extLst>
          </p:cNvPr>
          <p:cNvSpPr txBox="1"/>
          <p:nvPr/>
        </p:nvSpPr>
        <p:spPr>
          <a:xfrm>
            <a:off x="9906594" y="3088000"/>
            <a:ext cx="215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Inde, 20</a:t>
            </a:r>
            <a:r>
              <a:rPr lang="fr-FR" baseline="30000" dirty="0"/>
              <a:t>ième</a:t>
            </a:r>
            <a:r>
              <a:rPr lang="fr-FR" dirty="0"/>
              <a:t> siècle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00049C6-EE46-4B8B-9542-D867B0B7544D}"/>
              </a:ext>
            </a:extLst>
          </p:cNvPr>
          <p:cNvSpPr txBox="1"/>
          <p:nvPr/>
        </p:nvSpPr>
        <p:spPr>
          <a:xfrm>
            <a:off x="32040" y="3583676"/>
            <a:ext cx="187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 France, 19</a:t>
            </a:r>
            <a:r>
              <a:rPr lang="fr-FR" baseline="30000" dirty="0"/>
              <a:t>ième</a:t>
            </a:r>
            <a:r>
              <a:rPr lang="fr-FR" dirty="0"/>
              <a:t> 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259637A-D27B-4477-A855-C183961014F0}"/>
              </a:ext>
            </a:extLst>
          </p:cNvPr>
          <p:cNvSpPr txBox="1"/>
          <p:nvPr/>
        </p:nvSpPr>
        <p:spPr>
          <a:xfrm>
            <a:off x="1968452" y="3615570"/>
            <a:ext cx="209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 Venise, Italie, 19</a:t>
            </a:r>
            <a:r>
              <a:rPr lang="fr-FR" baseline="30000" dirty="0"/>
              <a:t>ième</a:t>
            </a:r>
            <a:r>
              <a:rPr lang="fr-FR" dirty="0"/>
              <a:t> 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4A2147E-3CED-40F7-94A7-170B8D7C7658}"/>
              </a:ext>
            </a:extLst>
          </p:cNvPr>
          <p:cNvSpPr txBox="1"/>
          <p:nvPr/>
        </p:nvSpPr>
        <p:spPr>
          <a:xfrm>
            <a:off x="4105626" y="3591665"/>
            <a:ext cx="199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 Autriche, 19</a:t>
            </a:r>
            <a:r>
              <a:rPr lang="fr-FR" baseline="30000" dirty="0"/>
              <a:t>ième</a:t>
            </a:r>
            <a:r>
              <a:rPr lang="fr-FR" dirty="0"/>
              <a:t> 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93B586D-040B-4708-9B5F-8F642EF67634}"/>
              </a:ext>
            </a:extLst>
          </p:cNvPr>
          <p:cNvSpPr txBox="1"/>
          <p:nvPr/>
        </p:nvSpPr>
        <p:spPr>
          <a:xfrm>
            <a:off x="6170627" y="4386579"/>
            <a:ext cx="261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 et 11 France, 19</a:t>
            </a:r>
            <a:r>
              <a:rPr lang="fr-FR" baseline="30000" dirty="0"/>
              <a:t>ième</a:t>
            </a:r>
            <a:r>
              <a:rPr lang="fr-FR" dirty="0"/>
              <a:t> 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A9284E8-1BB2-4597-BC47-805EF52864D4}"/>
              </a:ext>
            </a:extLst>
          </p:cNvPr>
          <p:cNvSpPr txBox="1"/>
          <p:nvPr/>
        </p:nvSpPr>
        <p:spPr>
          <a:xfrm>
            <a:off x="8795187" y="42619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C759E01-4996-43C9-96A8-96976150488C}"/>
              </a:ext>
            </a:extLst>
          </p:cNvPr>
          <p:cNvSpPr txBox="1"/>
          <p:nvPr/>
        </p:nvSpPr>
        <p:spPr>
          <a:xfrm>
            <a:off x="10078809" y="3960997"/>
            <a:ext cx="211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 Canaries, 20</a:t>
            </a:r>
            <a:r>
              <a:rPr lang="fr-FR" baseline="30000" dirty="0"/>
              <a:t>ième</a:t>
            </a:r>
            <a:r>
              <a:rPr lang="fr-FR" dirty="0"/>
              <a:t> s</a:t>
            </a:r>
          </a:p>
        </p:txBody>
      </p:sp>
    </p:spTree>
    <p:extLst>
      <p:ext uri="{BB962C8B-B14F-4D97-AF65-F5344CB8AC3E}">
        <p14:creationId xmlns:p14="http://schemas.microsoft.com/office/powerpoint/2010/main" val="315623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9B065-7914-4BCD-9C60-491BEAFFB93B}"/>
              </a:ext>
            </a:extLst>
          </p:cNvPr>
          <p:cNvSpPr/>
          <p:nvPr/>
        </p:nvSpPr>
        <p:spPr>
          <a:xfrm>
            <a:off x="583096" y="344556"/>
            <a:ext cx="108535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La porteuse d’eau… A quoi nous fait penser ce titre ?</a:t>
            </a:r>
          </a:p>
          <a:p>
            <a:pPr algn="ctr"/>
            <a:endParaRPr lang="fr-FR" sz="2800" b="1" dirty="0"/>
          </a:p>
          <a:p>
            <a:pPr algn="ctr"/>
            <a:endParaRPr lang="fr-FR" sz="2800" b="1" dirty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Regardons quelques images :</a:t>
            </a: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Que voyons-nous ?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Que comprenons-nous ?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Qu’est-ce qui est pareil ? Pas pareil ?</a:t>
            </a:r>
          </a:p>
        </p:txBody>
      </p:sp>
    </p:spTree>
    <p:extLst>
      <p:ext uri="{BB962C8B-B14F-4D97-AF65-F5344CB8AC3E}">
        <p14:creationId xmlns:p14="http://schemas.microsoft.com/office/powerpoint/2010/main" val="235124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90D540F-2F69-4F9A-8A60-31D4D8C78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15" y="584200"/>
            <a:ext cx="4466811" cy="59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0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C4F2F3D-C7EB-4360-8039-31929A8F8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35" y="456198"/>
            <a:ext cx="4117329" cy="5945603"/>
          </a:xfrm>
        </p:spPr>
      </p:pic>
    </p:spTree>
    <p:extLst>
      <p:ext uri="{BB962C8B-B14F-4D97-AF65-F5344CB8AC3E}">
        <p14:creationId xmlns:p14="http://schemas.microsoft.com/office/powerpoint/2010/main" val="386130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8560C4-4061-4EC1-9250-CDA0D5725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2" y="140689"/>
            <a:ext cx="10079115" cy="6576622"/>
          </a:xfrm>
        </p:spPr>
      </p:pic>
    </p:spTree>
    <p:extLst>
      <p:ext uri="{BB962C8B-B14F-4D97-AF65-F5344CB8AC3E}">
        <p14:creationId xmlns:p14="http://schemas.microsoft.com/office/powerpoint/2010/main" val="141442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646DDC-397E-4AF2-86A3-2ED39AA23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88" y="361456"/>
            <a:ext cx="3901486" cy="6135088"/>
          </a:xfrm>
        </p:spPr>
      </p:pic>
    </p:spTree>
    <p:extLst>
      <p:ext uri="{BB962C8B-B14F-4D97-AF65-F5344CB8AC3E}">
        <p14:creationId xmlns:p14="http://schemas.microsoft.com/office/powerpoint/2010/main" val="235254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7BDE07A-BD7B-4668-BDB1-858F7544D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94" y="365338"/>
            <a:ext cx="5075466" cy="6127324"/>
          </a:xfrm>
        </p:spPr>
      </p:pic>
    </p:spTree>
    <p:extLst>
      <p:ext uri="{BB962C8B-B14F-4D97-AF65-F5344CB8AC3E}">
        <p14:creationId xmlns:p14="http://schemas.microsoft.com/office/powerpoint/2010/main" val="75849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D2D10AF-C420-4725-9487-DE116DB27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7" y="368063"/>
            <a:ext cx="9755974" cy="6121874"/>
          </a:xfrm>
        </p:spPr>
      </p:pic>
    </p:spTree>
    <p:extLst>
      <p:ext uri="{BB962C8B-B14F-4D97-AF65-F5344CB8AC3E}">
        <p14:creationId xmlns:p14="http://schemas.microsoft.com/office/powerpoint/2010/main" val="353535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6E29456-ADF1-4459-BC2F-F0B5E2F9A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65" y="596746"/>
            <a:ext cx="2775608" cy="5664508"/>
          </a:xfrm>
        </p:spPr>
      </p:pic>
    </p:spTree>
    <p:extLst>
      <p:ext uri="{BB962C8B-B14F-4D97-AF65-F5344CB8AC3E}">
        <p14:creationId xmlns:p14="http://schemas.microsoft.com/office/powerpoint/2010/main" val="358785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111</Words>
  <Application>Microsoft Office PowerPoint</Application>
  <PresentationFormat>Grand écran</PresentationFormat>
  <Paragraphs>39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Pasquet Roselyne</dc:creator>
  <cp:lastModifiedBy>Pasquet Roselyne</cp:lastModifiedBy>
  <cp:revision>3</cp:revision>
  <dcterms:created xsi:type="dcterms:W3CDTF">2023-10-03T14:49:12Z</dcterms:created>
  <dcterms:modified xsi:type="dcterms:W3CDTF">2023-10-04T08:53:36Z</dcterms:modified>
</cp:coreProperties>
</file>