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05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52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60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2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41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76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02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07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09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93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66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AE212-0141-4F79-9DE8-3E91AC1150BA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771B-FBEA-4B4D-9ADC-F518B260E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53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La Dame à la Licorne</a:t>
            </a:r>
            <a:br>
              <a:rPr lang="fr-FR" b="1" dirty="0" smtClean="0"/>
            </a:br>
            <a:r>
              <a:rPr lang="fr-FR" b="1" dirty="0" smtClean="0"/>
              <a:t>au cinéma et en jeu vidéo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098426"/>
            <a:ext cx="9144000" cy="1655762"/>
          </a:xfrm>
        </p:spPr>
        <p:txBody>
          <a:bodyPr/>
          <a:lstStyle/>
          <a:p>
            <a:r>
              <a:rPr lang="fr-FR" dirty="0" smtClean="0"/>
              <a:t>Regardez bien les photos extraites de film ou de jeux vidéos</a:t>
            </a:r>
          </a:p>
          <a:p>
            <a:r>
              <a:rPr lang="fr-FR" dirty="0"/>
              <a:t> </a:t>
            </a:r>
            <a:r>
              <a:rPr lang="fr-FR" dirty="0" smtClean="0"/>
              <a:t>et cherchez la célèbre tapisserie!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437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669" y="962460"/>
            <a:ext cx="8843554" cy="488222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206240" y="6230983"/>
            <a:ext cx="7210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Harry Potter – Salle des </a:t>
            </a:r>
            <a:r>
              <a:rPr lang="fr-FR" b="1" dirty="0" err="1" smtClean="0"/>
              <a:t>Griffondors</a:t>
            </a:r>
            <a:r>
              <a:rPr lang="fr-FR" b="1" dirty="0" smtClean="0"/>
              <a:t> - Warner </a:t>
            </a:r>
            <a:r>
              <a:rPr lang="fr-FR" b="1" dirty="0" err="1" smtClean="0"/>
              <a:t>Bros</a:t>
            </a:r>
            <a:r>
              <a:rPr lang="fr-FR" b="1" dirty="0" smtClean="0"/>
              <a:t>  2001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53279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03" y="245110"/>
            <a:ext cx="6413500" cy="34417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663" y="4032341"/>
            <a:ext cx="4810125" cy="268605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74320" y="4258491"/>
            <a:ext cx="5512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Le Jeu Vidéo "Harry Potter" pour Lego avec "A mon seul désir" en toile de fond. (2010)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30729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180" y="613953"/>
            <a:ext cx="10068242" cy="485938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344091" y="5564776"/>
            <a:ext cx="6779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La Belle au Bois Dormant – Walt Disney 1959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290354" y="5934108"/>
            <a:ext cx="99016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Walt Disney a en fait mélangé 2 des tapisseries, cherchez lesquelles.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7343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807" y="2416630"/>
            <a:ext cx="8598106" cy="4135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40080" y="219952"/>
            <a:ext cx="113124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Les deux tapisseries de la Dame à la Licorne sont : </a:t>
            </a:r>
            <a:r>
              <a:rPr lang="fr-FR" b="1" dirty="0" smtClean="0"/>
              <a:t>"L'Odorat" </a:t>
            </a:r>
            <a:r>
              <a:rPr lang="fr-FR" dirty="0" smtClean="0"/>
              <a:t>( à gauche ) et </a:t>
            </a:r>
            <a:r>
              <a:rPr lang="fr-FR" b="1" dirty="0" smtClean="0"/>
              <a:t>"L'Ouïe" </a:t>
            </a:r>
            <a:r>
              <a:rPr lang="fr-FR" dirty="0" smtClean="0"/>
              <a:t>( à droite )</a:t>
            </a:r>
          </a:p>
          <a:p>
            <a:endParaRPr lang="fr-FR" dirty="0" smtClean="0"/>
          </a:p>
          <a:p>
            <a:r>
              <a:rPr lang="fr-FR" dirty="0" smtClean="0"/>
              <a:t> 1°) On reconnait parfaitement le Lion et la Licorne présents dans "l'Odorat" ( car tous les deux sont agenouillés et portent le blason rouge à motifs de Croissants de Lune )</a:t>
            </a:r>
          </a:p>
          <a:p>
            <a:endParaRPr lang="fr-FR" dirty="0" smtClean="0"/>
          </a:p>
          <a:p>
            <a:r>
              <a:rPr lang="fr-FR" dirty="0" smtClean="0"/>
              <a:t> 2°) De plus, on reconnait également le motif de tissu correspond à celui qui est représenté dans "L’Ouïe" ( le tissu  qui orne la table sur laquelle est posé l'orgue dont joue la Dame 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09067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180</Words>
  <Application>Microsoft Office PowerPoint</Application>
  <PresentationFormat>Grand écran</PresentationFormat>
  <Paragraphs>12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La Dame à la Licorne au cinéma et en jeu vidéo</vt:lpstr>
      <vt:lpstr>Présentation PowerPoint</vt:lpstr>
      <vt:lpstr>Présentation PowerPoint</vt:lpstr>
      <vt:lpstr>Présentation PowerPoint</vt:lpstr>
      <vt:lpstr>Présentation PowerPoint</vt:lpstr>
    </vt:vector>
  </TitlesOfParts>
  <Company>Academie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Dame à la Licorne au cinéma</dc:title>
  <dc:creator>Guilbert Edith</dc:creator>
  <cp:lastModifiedBy>Guilbert Edith</cp:lastModifiedBy>
  <cp:revision>7</cp:revision>
  <dcterms:created xsi:type="dcterms:W3CDTF">2020-11-18T10:05:48Z</dcterms:created>
  <dcterms:modified xsi:type="dcterms:W3CDTF">2020-11-23T08:02:25Z</dcterms:modified>
</cp:coreProperties>
</file>