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2" r:id="rId4"/>
    <p:sldId id="261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B5AD5-F81F-4C0F-8E4E-5A85C1C39AB0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C015A-DC74-4C1C-AB85-6C4C3AED3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3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B5AD5-F81F-4C0F-8E4E-5A85C1C39AB0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C015A-DC74-4C1C-AB85-6C4C3AED3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91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B5AD5-F81F-4C0F-8E4E-5A85C1C39AB0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C015A-DC74-4C1C-AB85-6C4C3AED3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2331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B5AD5-F81F-4C0F-8E4E-5A85C1C39AB0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C015A-DC74-4C1C-AB85-6C4C3AED3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544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B5AD5-F81F-4C0F-8E4E-5A85C1C39AB0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C015A-DC74-4C1C-AB85-6C4C3AED3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16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B5AD5-F81F-4C0F-8E4E-5A85C1C39AB0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C015A-DC74-4C1C-AB85-6C4C3AED3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399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B5AD5-F81F-4C0F-8E4E-5A85C1C39AB0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C015A-DC74-4C1C-AB85-6C4C3AED3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24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B5AD5-F81F-4C0F-8E4E-5A85C1C39AB0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C015A-DC74-4C1C-AB85-6C4C3AED3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156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B5AD5-F81F-4C0F-8E4E-5A85C1C39AB0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C015A-DC74-4C1C-AB85-6C4C3AED3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7304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B5AD5-F81F-4C0F-8E4E-5A85C1C39AB0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C015A-DC74-4C1C-AB85-6C4C3AED3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9797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B5AD5-F81F-4C0F-8E4E-5A85C1C39AB0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C015A-DC74-4C1C-AB85-6C4C3AED3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491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B5AD5-F81F-4C0F-8E4E-5A85C1C39AB0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C015A-DC74-4C1C-AB85-6C4C3AED3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927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289" y="989724"/>
            <a:ext cx="8391461" cy="4731851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025912" y="404949"/>
            <a:ext cx="33702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Regardez bien…</a:t>
            </a:r>
            <a:endParaRPr lang="fr-FR" sz="32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2521132" y="6013962"/>
            <a:ext cx="7236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Ca vous fait penser à quelque chose?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3758419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573" y="4062549"/>
            <a:ext cx="9640387" cy="2142308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736" y="469390"/>
            <a:ext cx="5394269" cy="3057581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6277445" y="2165506"/>
            <a:ext cx="62549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Si on vous montre ces deux œuvres, </a:t>
            </a:r>
            <a:r>
              <a:rPr lang="fr-FR" sz="2000" b="1" dirty="0" smtClean="0"/>
              <a:t>qu’en </a:t>
            </a:r>
            <a:r>
              <a:rPr lang="fr-FR" sz="2000" b="1" dirty="0" smtClean="0"/>
              <a:t>dites-vous</a:t>
            </a:r>
            <a:r>
              <a:rPr lang="fr-FR" sz="2000" b="1" dirty="0" smtClean="0"/>
              <a:t>?</a:t>
            </a:r>
          </a:p>
          <a:p>
            <a:endParaRPr lang="fr-FR" sz="2000" b="1" dirty="0" smtClean="0"/>
          </a:p>
          <a:p>
            <a:r>
              <a:rPr lang="fr-FR" sz="2000" b="1" dirty="0" smtClean="0"/>
              <a:t>Quels sont </a:t>
            </a:r>
            <a:r>
              <a:rPr lang="fr-FR" sz="2000" b="1" dirty="0" smtClean="0"/>
              <a:t>leurs </a:t>
            </a:r>
            <a:r>
              <a:rPr lang="fr-FR" sz="2000" b="1" dirty="0" smtClean="0"/>
              <a:t>points </a:t>
            </a:r>
            <a:r>
              <a:rPr lang="fr-FR" sz="2000" b="1" dirty="0" smtClean="0"/>
              <a:t>communs et leurs différences?</a:t>
            </a:r>
            <a:endParaRPr lang="fr-F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245596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907178" y="290691"/>
            <a:ext cx="960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Comparez maintenant ces deux œuvres…</a:t>
            </a:r>
            <a:endParaRPr lang="fr-FR" sz="2400" b="1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172" y="915097"/>
            <a:ext cx="8667750" cy="48768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259875" y="5932714"/>
            <a:ext cx="101759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A gauche, </a:t>
            </a:r>
            <a:r>
              <a:rPr lang="fr-FR" dirty="0" smtClean="0"/>
              <a:t>« </a:t>
            </a:r>
            <a:r>
              <a:rPr lang="fr-FR" b="1" dirty="0" smtClean="0"/>
              <a:t>Oubli </a:t>
            </a:r>
            <a:r>
              <a:rPr lang="fr-FR" b="1" dirty="0"/>
              <a:t>et mémoire de la Dame à la licorne : la </a:t>
            </a:r>
            <a:r>
              <a:rPr lang="fr-FR" b="1" dirty="0" smtClean="0"/>
              <a:t>Vue</a:t>
            </a:r>
            <a:r>
              <a:rPr lang="fr-FR" dirty="0" smtClean="0"/>
              <a:t> », </a:t>
            </a:r>
            <a:r>
              <a:rPr lang="fr-FR" dirty="0"/>
              <a:t>Claude </a:t>
            </a:r>
            <a:r>
              <a:rPr lang="fr-FR" dirty="0" err="1"/>
              <a:t>Rutault</a:t>
            </a:r>
            <a:r>
              <a:rPr lang="fr-FR" dirty="0"/>
              <a:t>, </a:t>
            </a:r>
            <a:r>
              <a:rPr lang="fr-FR" dirty="0" smtClean="0"/>
              <a:t>2018</a:t>
            </a:r>
          </a:p>
          <a:p>
            <a:r>
              <a:rPr lang="fr-FR" dirty="0" smtClean="0"/>
              <a:t> A </a:t>
            </a:r>
            <a:r>
              <a:rPr lang="fr-FR" dirty="0"/>
              <a:t>droite, </a:t>
            </a:r>
            <a:r>
              <a:rPr lang="fr-FR" dirty="0" smtClean="0"/>
              <a:t>« </a:t>
            </a:r>
            <a:r>
              <a:rPr lang="fr-FR" b="1" dirty="0" smtClean="0"/>
              <a:t>Tenture </a:t>
            </a:r>
            <a:r>
              <a:rPr lang="fr-FR" b="1" dirty="0"/>
              <a:t>de la Dame à la Licorne, la </a:t>
            </a:r>
            <a:r>
              <a:rPr lang="fr-FR" b="1" dirty="0" smtClean="0"/>
              <a:t>Vue </a:t>
            </a:r>
            <a:r>
              <a:rPr lang="fr-FR" dirty="0" smtClean="0"/>
              <a:t>» vers </a:t>
            </a:r>
            <a:r>
              <a:rPr lang="fr-FR" dirty="0"/>
              <a:t>1500 </a:t>
            </a:r>
          </a:p>
        </p:txBody>
      </p:sp>
    </p:spTree>
    <p:extLst>
      <p:ext uri="{BB962C8B-B14F-4D97-AF65-F5344CB8AC3E}">
        <p14:creationId xmlns:p14="http://schemas.microsoft.com/office/powerpoint/2010/main" val="3159509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8822" y="700649"/>
            <a:ext cx="1114261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Claude </a:t>
            </a:r>
            <a:r>
              <a:rPr lang="fr-FR" sz="2000" dirty="0" err="1" smtClean="0"/>
              <a:t>Rutault</a:t>
            </a:r>
            <a:r>
              <a:rPr lang="fr-FR" sz="2000" dirty="0" smtClean="0"/>
              <a:t> est </a:t>
            </a:r>
            <a:r>
              <a:rPr lang="fr-FR" sz="2000" b="1" dirty="0" smtClean="0"/>
              <a:t>un artiste contemporain </a:t>
            </a:r>
            <a:r>
              <a:rPr lang="fr-FR" sz="2000" dirty="0" smtClean="0"/>
              <a:t>qui a choisi de </a:t>
            </a:r>
            <a:r>
              <a:rPr lang="fr-FR" sz="2000" b="1" dirty="0" smtClean="0"/>
              <a:t>revisiter l’œuvre la Dame à la Licorne</a:t>
            </a:r>
            <a:r>
              <a:rPr lang="fr-FR" sz="2000" dirty="0" smtClean="0"/>
              <a:t>.</a:t>
            </a:r>
          </a:p>
          <a:p>
            <a:endParaRPr lang="fr-FR" sz="2000" dirty="0"/>
          </a:p>
          <a:p>
            <a:r>
              <a:rPr lang="fr-FR" sz="2000" dirty="0" smtClean="0"/>
              <a:t>Pour ce projet, il a souhaité </a:t>
            </a:r>
            <a:r>
              <a:rPr lang="fr-FR" sz="2000" b="1" dirty="0" smtClean="0"/>
              <a:t>faire disparaître</a:t>
            </a:r>
            <a:r>
              <a:rPr lang="fr-FR" sz="2000" dirty="0" smtClean="0"/>
              <a:t> le motif de la tapisserie, de montrer </a:t>
            </a:r>
            <a:r>
              <a:rPr lang="fr-FR" sz="2000" b="1" dirty="0" smtClean="0"/>
              <a:t>une œuvre floue</a:t>
            </a:r>
            <a:r>
              <a:rPr lang="fr-FR" sz="2000" dirty="0" smtClean="0"/>
              <a:t>. </a:t>
            </a:r>
          </a:p>
          <a:p>
            <a:r>
              <a:rPr lang="fr-FR" sz="2000" dirty="0" smtClean="0"/>
              <a:t>Le spectateur ne peut plus voir les personnages, le décor, la scène. Il ne plus identifier visuellement le motif.  Il est invité à </a:t>
            </a:r>
            <a:r>
              <a:rPr lang="fr-FR" sz="2000" b="1" dirty="0" smtClean="0"/>
              <a:t>percevoir autrement la tapisserie</a:t>
            </a:r>
            <a:r>
              <a:rPr lang="fr-FR" sz="2000" dirty="0" smtClean="0"/>
              <a:t>.</a:t>
            </a:r>
          </a:p>
          <a:p>
            <a:endParaRPr lang="fr-FR" sz="2000" dirty="0" smtClean="0"/>
          </a:p>
          <a:p>
            <a:endParaRPr lang="fr-FR" sz="2000" dirty="0"/>
          </a:p>
          <a:p>
            <a:endParaRPr lang="fr-FR" sz="2000" dirty="0" smtClean="0"/>
          </a:p>
          <a:p>
            <a:r>
              <a:rPr lang="fr-FR" sz="2800" b="1" dirty="0" smtClean="0"/>
              <a:t>Qu’en pensez-vous?</a:t>
            </a:r>
            <a:endParaRPr lang="fr-FR" sz="2800" b="1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864" y="2791087"/>
            <a:ext cx="6088924" cy="345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3420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115</Words>
  <Application>Microsoft Office PowerPoint</Application>
  <PresentationFormat>Grand écran</PresentationFormat>
  <Paragraphs>16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Academie Montpellier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 me fait penser à …</dc:title>
  <dc:creator>Guilbert Edith</dc:creator>
  <cp:lastModifiedBy>Guilbert Edith</cp:lastModifiedBy>
  <cp:revision>19</cp:revision>
  <dcterms:created xsi:type="dcterms:W3CDTF">2020-11-17T14:34:55Z</dcterms:created>
  <dcterms:modified xsi:type="dcterms:W3CDTF">2020-11-23T08:01:07Z</dcterms:modified>
</cp:coreProperties>
</file>