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88F-7889-4B58-940D-2965976BC3B8}" type="datetimeFigureOut">
              <a:rPr lang="fr-FR" smtClean="0"/>
              <a:t>30/04/2015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C0E4-4EEE-4F92-AECD-CADF4CCCFA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73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0488F-7889-4B58-940D-2965976BC3B8}" type="datetimeFigureOut">
              <a:rPr lang="fr-FR" smtClean="0"/>
              <a:t>30/04/2015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8C0E4-4EEE-4F92-AECD-CADF4CCCFA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94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SEANCE LITTERATURE</a:t>
            </a:r>
            <a:endParaRPr lang="fr-FR" dirty="0"/>
          </a:p>
        </p:txBody>
      </p:sp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06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Séance 1</a:t>
            </a:r>
            <a:endParaRPr lang="fr-FR" dirty="0"/>
          </a:p>
        </p:txBody>
      </p:sp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011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SEANCE 2:celle que l’on a vue</a:t>
            </a:r>
            <a:endParaRPr lang="fr-FR" dirty="0"/>
          </a:p>
        </p:txBody>
      </p:sp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735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Séance 3</a:t>
            </a:r>
            <a:br>
              <a:rPr lang="fr-FR" smtClean="0"/>
            </a:br>
            <a:r>
              <a:rPr lang="fr-FR" smtClean="0"/>
              <a:t>(</a:t>
            </a:r>
            <a:r>
              <a:rPr lang="fr-FR" sz="1800" smtClean="0"/>
              <a:t>Entre chaque séance l’enseignante offre une lecture plaisir pour avancer dans l’œuvre)</a:t>
            </a:r>
            <a:endParaRPr lang="fr-FR" sz="1800" dirty="0"/>
          </a:p>
        </p:txBody>
      </p:sp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722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SEANCE 4</a:t>
            </a:r>
            <a:endParaRPr lang="fr-FR" dirty="0"/>
          </a:p>
        </p:txBody>
      </p:sp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913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SEANCE 5</a:t>
            </a:r>
            <a:endParaRPr lang="fr-FR" dirty="0"/>
          </a:p>
        </p:txBody>
      </p:sp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1282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Affichage à l'écran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SEANCE LITTERATURE</vt:lpstr>
      <vt:lpstr>Séance 1</vt:lpstr>
      <vt:lpstr>SEANCE 2:celle que l’on a vue</vt:lpstr>
      <vt:lpstr>Séance 3 (Entre chaque séance l’enseignante offre une lecture plaisir pour avancer dans l’œuvre)</vt:lpstr>
      <vt:lpstr>SEANCE 4</vt:lpstr>
      <vt:lpstr>SEANCE 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SEANCE LITTERATURE</dc:title>
  <dc:creator>Mollfulleda Genevieve</dc:creator>
  <cp:lastModifiedBy>Mollfulleda Genevieve</cp:lastModifiedBy>
  <cp:revision>1</cp:revision>
  <dcterms:created xsi:type="dcterms:W3CDTF">2015-04-30T05:18:22Z</dcterms:created>
  <dcterms:modified xsi:type="dcterms:W3CDTF">2015-04-30T05:18:22Z</dcterms:modified>
</cp:coreProperties>
</file>