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38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3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6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80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3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2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2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6E5A-F00E-4F2F-94A8-2C2A9FEDAEC6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748D-922C-48C5-AD4B-D5291AE01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r.wikipedia.org/wiki/Ann%C3%A9es_1980" TargetMode="External"/><Relationship Id="rId4" Type="http://schemas.openxmlformats.org/officeDocument/2006/relationships/hyperlink" Target="https://fr.wikipedia.org/wiki/F%C3%A9minis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0971" y="1031966"/>
            <a:ext cx="98232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+mj-lt"/>
              </a:rPr>
              <a:t>DES SCULPTURES DANS LEUR ENVIRONNEMENT</a:t>
            </a:r>
          </a:p>
          <a:p>
            <a:pPr algn="ctr"/>
            <a:endParaRPr lang="fr-FR" sz="3600" b="1" dirty="0" smtClean="0">
              <a:latin typeface="+mj-lt"/>
            </a:endParaRPr>
          </a:p>
          <a:p>
            <a:pPr algn="ctr"/>
            <a:endParaRPr lang="fr-FR" sz="3600" b="1" dirty="0">
              <a:latin typeface="+mj-lt"/>
            </a:endParaRPr>
          </a:p>
          <a:p>
            <a:pPr algn="ctr"/>
            <a:r>
              <a:rPr lang="fr-FR" sz="3200" b="1" dirty="0">
                <a:latin typeface="+mj-lt"/>
              </a:rPr>
              <a:t>C</a:t>
            </a:r>
            <a:r>
              <a:rPr lang="fr-FR" sz="3200" b="1" dirty="0" smtClean="0">
                <a:latin typeface="+mj-lt"/>
              </a:rPr>
              <a:t>e qu’apporte le décor aux sculptures…</a:t>
            </a:r>
          </a:p>
          <a:p>
            <a:pPr algn="ctr"/>
            <a:r>
              <a:rPr lang="fr-FR" sz="3200" b="1" dirty="0" smtClean="0">
                <a:latin typeface="+mj-lt"/>
              </a:rPr>
              <a:t>Ce qu’apportent les sculptures au décor qui les entoure…</a:t>
            </a:r>
          </a:p>
          <a:p>
            <a:pPr algn="ctr"/>
            <a:endParaRPr lang="fr-FR" sz="3200" b="1" dirty="0">
              <a:latin typeface="+mj-lt"/>
            </a:endParaRPr>
          </a:p>
          <a:p>
            <a:pPr algn="ctr"/>
            <a:endParaRPr lang="fr-FR" sz="3200" b="1" dirty="0" smtClean="0">
              <a:latin typeface="+mj-lt"/>
            </a:endParaRPr>
          </a:p>
          <a:p>
            <a:pPr algn="ctr"/>
            <a:endParaRPr lang="fr-F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59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306284"/>
            <a:ext cx="4182823" cy="4901746"/>
          </a:xfrm>
        </p:spPr>
      </p:pic>
      <p:sp>
        <p:nvSpPr>
          <p:cNvPr id="6" name="ZoneTexte 5"/>
          <p:cNvSpPr txBox="1"/>
          <p:nvPr/>
        </p:nvSpPr>
        <p:spPr>
          <a:xfrm>
            <a:off x="3992276" y="6336566"/>
            <a:ext cx="399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Hanovre (Allemagne)</a:t>
            </a:r>
            <a:endParaRPr lang="fr-FR" sz="2000" b="1" dirty="0"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99" y="1300075"/>
            <a:ext cx="3683628" cy="4907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1154" y="169817"/>
            <a:ext cx="9274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+mj-lt"/>
              </a:rPr>
              <a:t>Niki de St </a:t>
            </a:r>
            <a:r>
              <a:rPr lang="fr-FR" sz="2400" b="1" dirty="0" err="1" smtClean="0">
                <a:latin typeface="+mj-lt"/>
              </a:rPr>
              <a:t>Phalle</a:t>
            </a:r>
            <a:r>
              <a:rPr lang="fr-FR" sz="2400" b="1" dirty="0" smtClean="0">
                <a:latin typeface="+mj-lt"/>
              </a:rPr>
              <a:t> «</a:t>
            </a:r>
            <a:r>
              <a:rPr lang="fr-FR" sz="2400" b="1" dirty="0">
                <a:latin typeface="+mj-lt"/>
              </a:rPr>
              <a:t> Nanas </a:t>
            </a:r>
            <a:r>
              <a:rPr lang="fr-FR" sz="2400" b="1" dirty="0" smtClean="0">
                <a:latin typeface="+mj-lt"/>
              </a:rPr>
              <a:t>»</a:t>
            </a:r>
          </a:p>
          <a:p>
            <a:pPr algn="ctr"/>
            <a:r>
              <a:rPr lang="fr-FR" dirty="0"/>
              <a:t>Les Nanas représentent </a:t>
            </a:r>
            <a:r>
              <a:rPr lang="fr-FR" dirty="0" smtClean="0"/>
              <a:t>l'intervention </a:t>
            </a:r>
            <a:r>
              <a:rPr lang="fr-FR" dirty="0"/>
              <a:t>de Niki de Saint-Phalle dans le </a:t>
            </a:r>
            <a:r>
              <a:rPr lang="fr-FR" dirty="0">
                <a:hlinkClick r:id="rId4" tooltip="Féminisme"/>
              </a:rPr>
              <a:t>mouvement féministe</a:t>
            </a:r>
            <a:r>
              <a:rPr lang="fr-FR" dirty="0"/>
              <a:t> des </a:t>
            </a:r>
            <a:r>
              <a:rPr lang="fr-FR" dirty="0">
                <a:hlinkClick r:id="rId5" tooltip="Années 1980"/>
              </a:rPr>
              <a:t>années 1980</a:t>
            </a:r>
            <a:r>
              <a:rPr lang="fr-FR" dirty="0"/>
              <a:t>. </a:t>
            </a:r>
          </a:p>
          <a:p>
            <a:pPr algn="ctr"/>
            <a:endParaRPr lang="fr-FR" sz="2400" b="1" dirty="0" smtClean="0">
              <a:latin typeface="+mj-lt"/>
            </a:endParaRPr>
          </a:p>
          <a:p>
            <a:pPr algn="ctr"/>
            <a:endParaRPr lang="fr-F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90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0" y="858973"/>
            <a:ext cx="4706168" cy="4351338"/>
          </a:xfrm>
        </p:spPr>
      </p:pic>
      <p:pic>
        <p:nvPicPr>
          <p:cNvPr id="6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6366"/>
            <a:ext cx="5673192" cy="3782128"/>
          </a:xfrm>
        </p:spPr>
      </p:pic>
      <p:sp>
        <p:nvSpPr>
          <p:cNvPr id="7" name="ZoneTexte 6"/>
          <p:cNvSpPr txBox="1"/>
          <p:nvPr/>
        </p:nvSpPr>
        <p:spPr>
          <a:xfrm>
            <a:off x="6923314" y="1071154"/>
            <a:ext cx="412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Montréal </a:t>
            </a:r>
            <a:r>
              <a:rPr lang="fr-FR" sz="2000" dirty="0" smtClean="0">
                <a:latin typeface="+mj-lt"/>
              </a:rPr>
              <a:t>(Canada)</a:t>
            </a:r>
            <a:endParaRPr lang="fr-FR" sz="20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85109" y="5728494"/>
            <a:ext cx="306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Hors Musée d’Art Moderne Stockholm (Suède)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67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72" y="274320"/>
            <a:ext cx="4520911" cy="62440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75120" y="1293223"/>
            <a:ext cx="4872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La statue de la liberté</a:t>
            </a:r>
          </a:p>
          <a:p>
            <a:pPr algn="ctr"/>
            <a:r>
              <a:rPr lang="fr-FR" sz="2400" b="1" dirty="0" smtClean="0">
                <a:latin typeface="+mj-lt"/>
              </a:rPr>
              <a:t>1871</a:t>
            </a:r>
            <a:endParaRPr lang="fr-F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102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449218"/>
            <a:ext cx="7085511" cy="47236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72937" y="5826034"/>
            <a:ext cx="717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Place de La République à Paris : sculpture de Marianne 1870</a:t>
            </a:r>
            <a:endParaRPr lang="fr-F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27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05" y="319797"/>
            <a:ext cx="4514850" cy="4648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6988354" y="5486400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+mj-lt"/>
              </a:rPr>
              <a:t>Human</a:t>
            </a:r>
            <a:r>
              <a:rPr lang="fr-FR" sz="2000" b="1" dirty="0" smtClean="0">
                <a:latin typeface="+mj-lt"/>
              </a:rPr>
              <a:t>, Florence 2015</a:t>
            </a:r>
            <a:endParaRPr lang="fr-FR" sz="2000" b="1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2" y="1471504"/>
            <a:ext cx="4784464" cy="31808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2312" y="5286345"/>
            <a:ext cx="453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latin typeface="+mj-lt"/>
              </a:rPr>
              <a:t>Iron</a:t>
            </a:r>
            <a:r>
              <a:rPr lang="fr-FR" sz="2000" b="1" dirty="0" smtClean="0">
                <a:latin typeface="+mj-lt"/>
              </a:rPr>
              <a:t> man on a </a:t>
            </a:r>
            <a:r>
              <a:rPr lang="fr-FR" sz="2000" b="1" dirty="0" err="1" smtClean="0">
                <a:latin typeface="+mj-lt"/>
              </a:rPr>
              <a:t>beach</a:t>
            </a:r>
            <a:r>
              <a:rPr lang="fr-FR" sz="2000" b="1" dirty="0" smtClean="0">
                <a:latin typeface="+mj-lt"/>
              </a:rPr>
              <a:t> 1997</a:t>
            </a:r>
            <a:endParaRPr lang="fr-FR" sz="2000" b="1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6834" y="130629"/>
            <a:ext cx="54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+mj-lt"/>
              </a:rPr>
              <a:t>Antony </a:t>
            </a:r>
            <a:r>
              <a:rPr lang="fr-FR" sz="2800" b="1" dirty="0" err="1" smtClean="0">
                <a:latin typeface="+mj-lt"/>
              </a:rPr>
              <a:t>Gormley</a:t>
            </a:r>
            <a:endParaRPr lang="fr-F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706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72</Words>
  <Application>Microsoft Office PowerPoint</Application>
  <PresentationFormat>Grand écran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Niki de St Phalle « Nanas »</dc:title>
  <dc:creator>Guilbert Edith</dc:creator>
  <cp:lastModifiedBy>Guilbert Edith</cp:lastModifiedBy>
  <cp:revision>21</cp:revision>
  <dcterms:created xsi:type="dcterms:W3CDTF">2019-10-14T16:15:43Z</dcterms:created>
  <dcterms:modified xsi:type="dcterms:W3CDTF">2019-11-17T10:50:20Z</dcterms:modified>
</cp:coreProperties>
</file>