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2" r:id="rId7"/>
    <p:sldId id="261"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8AF5C5D2-291B-49A8-9D05-11C5DC18C5A6}"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218801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F5C5D2-291B-49A8-9D05-11C5DC18C5A6}"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56472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F5C5D2-291B-49A8-9D05-11C5DC18C5A6}"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307332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F5C5D2-291B-49A8-9D05-11C5DC18C5A6}"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214568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8AF5C5D2-291B-49A8-9D05-11C5DC18C5A6}" type="datetimeFigureOut">
              <a:rPr lang="fr-FR" smtClean="0"/>
              <a:t>17/11/2019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519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AF5C5D2-291B-49A8-9D05-11C5DC18C5A6}"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69172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AF5C5D2-291B-49A8-9D05-11C5DC18C5A6}" type="datetimeFigureOut">
              <a:rPr lang="fr-FR" smtClean="0"/>
              <a:t>17/11/2019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20816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AF5C5D2-291B-49A8-9D05-11C5DC18C5A6}" type="datetimeFigureOut">
              <a:rPr lang="fr-FR" smtClean="0"/>
              <a:t>17/11/2019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230037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F5C5D2-291B-49A8-9D05-11C5DC18C5A6}" type="datetimeFigureOut">
              <a:rPr lang="fr-FR" smtClean="0"/>
              <a:t>17/11/2019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411238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AF5C5D2-291B-49A8-9D05-11C5DC18C5A6}"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115546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AF5C5D2-291B-49A8-9D05-11C5DC18C5A6}" type="datetimeFigureOut">
              <a:rPr lang="fr-FR" smtClean="0"/>
              <a:t>17/11/2019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793760-E94C-4F52-9B5C-B008309B5C92}" type="slidenum">
              <a:rPr lang="fr-FR" smtClean="0"/>
              <a:t>‹N°›</a:t>
            </a:fld>
            <a:endParaRPr lang="fr-FR"/>
          </a:p>
        </p:txBody>
      </p:sp>
    </p:spTree>
    <p:extLst>
      <p:ext uri="{BB962C8B-B14F-4D97-AF65-F5344CB8AC3E}">
        <p14:creationId xmlns:p14="http://schemas.microsoft.com/office/powerpoint/2010/main" val="118921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5C5D2-291B-49A8-9D05-11C5DC18C5A6}" type="datetimeFigureOut">
              <a:rPr lang="fr-FR" smtClean="0"/>
              <a:t>17/11/2019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93760-E94C-4F52-9B5C-B008309B5C92}" type="slidenum">
              <a:rPr lang="fr-FR" smtClean="0"/>
              <a:t>‹N°›</a:t>
            </a:fld>
            <a:endParaRPr lang="fr-FR"/>
          </a:p>
        </p:txBody>
      </p:sp>
    </p:spTree>
    <p:extLst>
      <p:ext uri="{BB962C8B-B14F-4D97-AF65-F5344CB8AC3E}">
        <p14:creationId xmlns:p14="http://schemas.microsoft.com/office/powerpoint/2010/main" val="204738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208666"/>
          </a:xfrm>
        </p:spPr>
        <p:txBody>
          <a:bodyPr>
            <a:normAutofit fontScale="90000"/>
          </a:bodyPr>
          <a:lstStyle/>
          <a:p>
            <a:r>
              <a:rPr lang="fr-FR" dirty="0" smtClean="0"/>
              <a:t/>
            </a:r>
            <a:br>
              <a:rPr lang="fr-FR" dirty="0" smtClean="0"/>
            </a:br>
            <a:r>
              <a:rPr lang="fr-FR" dirty="0"/>
              <a:t/>
            </a:r>
            <a:br>
              <a:rPr lang="fr-FR" dirty="0"/>
            </a:br>
            <a:r>
              <a:rPr lang="fr-FR" dirty="0" smtClean="0"/>
              <a:t>Jonathan </a:t>
            </a:r>
            <a:r>
              <a:rPr lang="fr-FR" dirty="0" err="1" smtClean="0"/>
              <a:t>Higbee</a:t>
            </a:r>
            <a:r>
              <a:rPr lang="fr-FR" dirty="0" smtClean="0"/>
              <a:t/>
            </a:r>
            <a:br>
              <a:rPr lang="fr-FR" dirty="0" smtClean="0"/>
            </a:br>
            <a:r>
              <a:rPr lang="fr-FR" dirty="0" smtClean="0"/>
              <a:t>Coïncidences</a:t>
            </a:r>
            <a:r>
              <a:rPr lang="fr-FR" dirty="0"/>
              <a:t/>
            </a:r>
            <a:br>
              <a:rPr lang="fr-FR" dirty="0"/>
            </a:br>
            <a:endParaRPr lang="fr-FR" dirty="0"/>
          </a:p>
        </p:txBody>
      </p:sp>
      <p:sp>
        <p:nvSpPr>
          <p:cNvPr id="3" name="Sous-titre 2"/>
          <p:cNvSpPr>
            <a:spLocks noGrp="1"/>
          </p:cNvSpPr>
          <p:nvPr>
            <p:ph type="subTitle" idx="1"/>
          </p:nvPr>
        </p:nvSpPr>
        <p:spPr>
          <a:xfrm>
            <a:off x="1423850" y="3148149"/>
            <a:ext cx="9627327" cy="3043645"/>
          </a:xfrm>
        </p:spPr>
        <p:txBody>
          <a:bodyPr>
            <a:normAutofit fontScale="92500" lnSpcReduction="10000"/>
          </a:bodyPr>
          <a:lstStyle/>
          <a:p>
            <a:pPr algn="l"/>
            <a:r>
              <a:rPr lang="fr-FR" dirty="0"/>
              <a:t>Jonathan est né en 1981 dans le Missouri, mais c’est à New York qu’il a préféré déménager pour pratiquer la </a:t>
            </a:r>
            <a:r>
              <a:rPr lang="fr-FR" dirty="0" smtClean="0"/>
              <a:t>photographie. </a:t>
            </a:r>
          </a:p>
          <a:p>
            <a:pPr algn="l"/>
            <a:r>
              <a:rPr lang="fr-FR" dirty="0" smtClean="0"/>
              <a:t>Pour </a:t>
            </a:r>
            <a:r>
              <a:rPr lang="fr-FR" dirty="0"/>
              <a:t>pouvoir photographier ce qui lui plaisait et faire de la photographie sa passion, Jonathan </a:t>
            </a:r>
            <a:r>
              <a:rPr lang="fr-FR" dirty="0" err="1"/>
              <a:t>Higbee</a:t>
            </a:r>
            <a:r>
              <a:rPr lang="fr-FR" dirty="0"/>
              <a:t> a décidé de s’installer à New York, </a:t>
            </a:r>
            <a:r>
              <a:rPr lang="fr-FR" b="1" dirty="0"/>
              <a:t>royaume de la </a:t>
            </a:r>
            <a:r>
              <a:rPr lang="fr-FR" b="1" dirty="0" err="1"/>
              <a:t>street</a:t>
            </a:r>
            <a:r>
              <a:rPr lang="fr-FR" b="1" dirty="0"/>
              <a:t> </a:t>
            </a:r>
            <a:r>
              <a:rPr lang="fr-FR" b="1" dirty="0" err="1"/>
              <a:t>photography</a:t>
            </a:r>
            <a:r>
              <a:rPr lang="fr-FR" dirty="0"/>
              <a:t> selon lui. </a:t>
            </a:r>
            <a:endParaRPr lang="fr-FR" dirty="0" smtClean="0"/>
          </a:p>
          <a:p>
            <a:pPr algn="l"/>
            <a:r>
              <a:rPr lang="fr-FR" dirty="0" smtClean="0"/>
              <a:t>En </a:t>
            </a:r>
            <a:r>
              <a:rPr lang="fr-FR" dirty="0"/>
              <a:t>effet, l’énergie et le bouillonnement de la ville lui ont fait peur au début, mais il a réussi à maitriser l’angoisse en faisant des photographies de rue </a:t>
            </a:r>
            <a:r>
              <a:rPr lang="fr-FR" b="1" dirty="0"/>
              <a:t>drôles et inattendues</a:t>
            </a:r>
            <a:r>
              <a:rPr lang="fr-FR" dirty="0" smtClean="0"/>
              <a:t>.</a:t>
            </a:r>
          </a:p>
          <a:p>
            <a:pPr algn="l"/>
            <a:r>
              <a:rPr lang="fr-FR" dirty="0" smtClean="0"/>
              <a:t>.</a:t>
            </a:r>
            <a:endParaRPr lang="fr-FR" dirty="0"/>
          </a:p>
          <a:p>
            <a:pPr algn="l"/>
            <a:endParaRPr lang="fr-FR" dirty="0"/>
          </a:p>
          <a:p>
            <a:pPr algn="l"/>
            <a:endParaRPr lang="fr-FR" dirty="0"/>
          </a:p>
        </p:txBody>
      </p:sp>
    </p:spTree>
    <p:extLst>
      <p:ext uri="{BB962C8B-B14F-4D97-AF65-F5344CB8AC3E}">
        <p14:creationId xmlns:p14="http://schemas.microsoft.com/office/powerpoint/2010/main" val="101539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oincidences © Jonathan Higbee"/>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33362"/>
            <a:ext cx="8953500" cy="6391275"/>
          </a:xfrm>
          <a:prstGeom prst="rect">
            <a:avLst/>
          </a:prstGeom>
          <a:noFill/>
          <a:ln>
            <a:noFill/>
          </a:ln>
        </p:spPr>
      </p:pic>
    </p:spTree>
    <p:extLst>
      <p:ext uri="{BB962C8B-B14F-4D97-AF65-F5344CB8AC3E}">
        <p14:creationId xmlns:p14="http://schemas.microsoft.com/office/powerpoint/2010/main" val="361210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oincidences © Jonathan Higbee"/>
          <p:cNvPicPr/>
          <p:nvPr/>
        </p:nvPicPr>
        <p:blipFill>
          <a:blip r:embed="rId2">
            <a:extLst>
              <a:ext uri="{28A0092B-C50C-407E-A947-70E740481C1C}">
                <a14:useLocalDpi xmlns:a14="http://schemas.microsoft.com/office/drawing/2010/main" val="0"/>
              </a:ext>
            </a:extLst>
          </a:blip>
          <a:srcRect/>
          <a:stretch>
            <a:fillRect/>
          </a:stretch>
        </p:blipFill>
        <p:spPr bwMode="auto">
          <a:xfrm>
            <a:off x="1619250" y="442912"/>
            <a:ext cx="8953500" cy="5972175"/>
          </a:xfrm>
          <a:prstGeom prst="rect">
            <a:avLst/>
          </a:prstGeom>
          <a:noFill/>
          <a:ln>
            <a:noFill/>
          </a:ln>
        </p:spPr>
      </p:pic>
    </p:spTree>
    <p:extLst>
      <p:ext uri="{BB962C8B-B14F-4D97-AF65-F5344CB8AC3E}">
        <p14:creationId xmlns:p14="http://schemas.microsoft.com/office/powerpoint/2010/main" val="67187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3" descr="Coincidences © Jonathan Higbee"/>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248590" y="718705"/>
            <a:ext cx="9293136" cy="5891101"/>
          </a:xfrm>
          <a:prstGeom prst="rect">
            <a:avLst/>
          </a:prstGeom>
          <a:noFill/>
          <a:ln>
            <a:noFill/>
          </a:ln>
        </p:spPr>
      </p:pic>
    </p:spTree>
    <p:extLst>
      <p:ext uri="{BB962C8B-B14F-4D97-AF65-F5344CB8AC3E}">
        <p14:creationId xmlns:p14="http://schemas.microsoft.com/office/powerpoint/2010/main" val="126564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oincidences © Jonathan Higbee"/>
          <p:cNvPicPr/>
          <p:nvPr/>
        </p:nvPicPr>
        <p:blipFill>
          <a:blip r:embed="rId2">
            <a:extLst>
              <a:ext uri="{28A0092B-C50C-407E-A947-70E740481C1C}">
                <a14:useLocalDpi xmlns:a14="http://schemas.microsoft.com/office/drawing/2010/main" val="0"/>
              </a:ext>
            </a:extLst>
          </a:blip>
          <a:srcRect/>
          <a:stretch>
            <a:fillRect/>
          </a:stretch>
        </p:blipFill>
        <p:spPr bwMode="auto">
          <a:xfrm>
            <a:off x="1619250" y="438150"/>
            <a:ext cx="8953500" cy="5981700"/>
          </a:xfrm>
          <a:prstGeom prst="rect">
            <a:avLst/>
          </a:prstGeom>
          <a:noFill/>
          <a:ln>
            <a:noFill/>
          </a:ln>
        </p:spPr>
      </p:pic>
    </p:spTree>
    <p:extLst>
      <p:ext uri="{BB962C8B-B14F-4D97-AF65-F5344CB8AC3E}">
        <p14:creationId xmlns:p14="http://schemas.microsoft.com/office/powerpoint/2010/main" val="191359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oincidences © Jonathan Higbe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2045" y="574765"/>
            <a:ext cx="8582297" cy="6178731"/>
          </a:xfrm>
          <a:prstGeom prst="rect">
            <a:avLst/>
          </a:prstGeom>
          <a:noFill/>
          <a:ln>
            <a:noFill/>
          </a:ln>
        </p:spPr>
      </p:pic>
    </p:spTree>
    <p:extLst>
      <p:ext uri="{BB962C8B-B14F-4D97-AF65-F5344CB8AC3E}">
        <p14:creationId xmlns:p14="http://schemas.microsoft.com/office/powerpoint/2010/main" val="536509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dirty="0" smtClean="0"/>
              <a:t>Le processus de création de ces photographies n’est pas aussi simple que l’on peut le croire. Il ne suffit pas d’être au bon endroit au bon moment. Il faut repérer les lieux photogéniques, les publicités à portée des passants, ou encore les évènements qui rassemblent un grand nombre de personnes. Le tout est de</a:t>
            </a:r>
            <a:r>
              <a:rPr lang="fr-FR" b="1" dirty="0" smtClean="0"/>
              <a:t> sortir et observer</a:t>
            </a:r>
            <a:r>
              <a:rPr lang="fr-FR" dirty="0" smtClean="0"/>
              <a:t>. Et si l’on a repéré une fumée, une affiche spéciale ou encore une fête foraine pas loin, le tout est de revenir souvent et </a:t>
            </a:r>
            <a:r>
              <a:rPr lang="fr-FR" b="1" dirty="0" smtClean="0"/>
              <a:t>d’attendre le moment propice</a:t>
            </a:r>
            <a:r>
              <a:rPr lang="fr-FR" dirty="0" smtClean="0"/>
              <a:t>. Une des photographies lui a pris </a:t>
            </a:r>
            <a:r>
              <a:rPr lang="fr-FR" b="1" dirty="0" smtClean="0"/>
              <a:t>plus de trois mois</a:t>
            </a:r>
            <a:r>
              <a:rPr lang="fr-FR" dirty="0" smtClean="0"/>
              <a:t>. Ainsi, le maitre mot en </a:t>
            </a:r>
            <a:r>
              <a:rPr lang="fr-FR" dirty="0" err="1" smtClean="0"/>
              <a:t>street</a:t>
            </a:r>
            <a:r>
              <a:rPr lang="fr-FR" dirty="0" smtClean="0"/>
              <a:t> </a:t>
            </a:r>
            <a:r>
              <a:rPr lang="fr-FR" dirty="0" err="1" smtClean="0"/>
              <a:t>photography</a:t>
            </a:r>
            <a:r>
              <a:rPr lang="fr-FR" dirty="0" smtClean="0"/>
              <a:t> est la </a:t>
            </a:r>
            <a:r>
              <a:rPr lang="fr-FR" b="1" dirty="0" smtClean="0"/>
              <a:t>patience</a:t>
            </a:r>
            <a:endParaRPr lang="fr-FR" dirty="0"/>
          </a:p>
        </p:txBody>
      </p:sp>
    </p:spTree>
    <p:extLst>
      <p:ext uri="{BB962C8B-B14F-4D97-AF65-F5344CB8AC3E}">
        <p14:creationId xmlns:p14="http://schemas.microsoft.com/office/powerpoint/2010/main" val="10269286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207</Words>
  <Application>Microsoft Office PowerPoint</Application>
  <PresentationFormat>Grand écran</PresentationFormat>
  <Paragraphs>6</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  Jonathan Higbee Coïncidences </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Jonathan Higbee Coïncidences </dc:title>
  <dc:creator>Guilbert Edith</dc:creator>
  <cp:lastModifiedBy>Guilbert Edith</cp:lastModifiedBy>
  <cp:revision>12</cp:revision>
  <dcterms:created xsi:type="dcterms:W3CDTF">2019-10-14T15:02:40Z</dcterms:created>
  <dcterms:modified xsi:type="dcterms:W3CDTF">2019-11-17T10:51:29Z</dcterms:modified>
</cp:coreProperties>
</file>