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1" r:id="rId6"/>
    <p:sldId id="260"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3C84939-FB8F-4736-A62B-912B2B1AF43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112355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C84939-FB8F-4736-A62B-912B2B1AF43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47372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C84939-FB8F-4736-A62B-912B2B1AF43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215215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C84939-FB8F-4736-A62B-912B2B1AF43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44034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3C84939-FB8F-4736-A62B-912B2B1AF43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237049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C84939-FB8F-4736-A62B-912B2B1AF439}"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193015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C84939-FB8F-4736-A62B-912B2B1AF439}" type="datetimeFigureOut">
              <a:rPr lang="fr-FR" smtClean="0"/>
              <a:t>17/11/2019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267533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3C84939-FB8F-4736-A62B-912B2B1AF439}" type="datetimeFigureOut">
              <a:rPr lang="fr-FR" smtClean="0"/>
              <a:t>17/11/2019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161184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C84939-FB8F-4736-A62B-912B2B1AF439}" type="datetimeFigureOut">
              <a:rPr lang="fr-FR" smtClean="0"/>
              <a:t>17/11/2019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82677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C84939-FB8F-4736-A62B-912B2B1AF439}"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158006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C84939-FB8F-4736-A62B-912B2B1AF439}"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5E8070-0AB4-4183-AF4E-9D4B4DB1C8E6}" type="slidenum">
              <a:rPr lang="fr-FR" smtClean="0"/>
              <a:t>‹N°›</a:t>
            </a:fld>
            <a:endParaRPr lang="fr-FR"/>
          </a:p>
        </p:txBody>
      </p:sp>
    </p:spTree>
    <p:extLst>
      <p:ext uri="{BB962C8B-B14F-4D97-AF65-F5344CB8AC3E}">
        <p14:creationId xmlns:p14="http://schemas.microsoft.com/office/powerpoint/2010/main" val="356354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84939-FB8F-4736-A62B-912B2B1AF439}" type="datetimeFigureOut">
              <a:rPr lang="fr-FR" smtClean="0"/>
              <a:t>17/11/2019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E8070-0AB4-4183-AF4E-9D4B4DB1C8E6}" type="slidenum">
              <a:rPr lang="fr-FR" smtClean="0"/>
              <a:t>‹N°›</a:t>
            </a:fld>
            <a:endParaRPr lang="fr-FR"/>
          </a:p>
        </p:txBody>
      </p:sp>
    </p:spTree>
    <p:extLst>
      <p:ext uri="{BB962C8B-B14F-4D97-AF65-F5344CB8AC3E}">
        <p14:creationId xmlns:p14="http://schemas.microsoft.com/office/powerpoint/2010/main" val="2646602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r.wikipedia.org/wiki/Barcelon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Millennium_Park" TargetMode="External"/><Relationship Id="rId2" Type="http://schemas.openxmlformats.org/officeDocument/2006/relationships/hyperlink" Target="https://fr.wikipedia.org/wiki/Crown_Fountain"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fr.wikipedia.org/wiki/Chicag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Oscar_Wilde"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Saragosse"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1144587"/>
          </a:xfrm>
        </p:spPr>
        <p:txBody>
          <a:bodyPr/>
          <a:lstStyle/>
          <a:p>
            <a:pPr algn="l"/>
            <a:r>
              <a:rPr lang="fr-FR" dirty="0" smtClean="0"/>
              <a:t>JAUME PLENSA</a:t>
            </a:r>
            <a:endParaRPr lang="fr-FR" dirty="0"/>
          </a:p>
        </p:txBody>
      </p:sp>
      <p:sp>
        <p:nvSpPr>
          <p:cNvPr id="3" name="Sous-titre 2"/>
          <p:cNvSpPr>
            <a:spLocks noGrp="1"/>
          </p:cNvSpPr>
          <p:nvPr>
            <p:ph type="subTitle" idx="1"/>
          </p:nvPr>
        </p:nvSpPr>
        <p:spPr>
          <a:xfrm>
            <a:off x="1524000" y="2504049"/>
            <a:ext cx="9144000" cy="2753751"/>
          </a:xfrm>
        </p:spPr>
        <p:txBody>
          <a:bodyPr/>
          <a:lstStyle/>
          <a:p>
            <a:pPr algn="l"/>
            <a:r>
              <a:rPr lang="fr-FR" dirty="0" smtClean="0">
                <a:latin typeface="+mj-lt"/>
              </a:rPr>
              <a:t>né le 23 août 1955 à </a:t>
            </a:r>
            <a:r>
              <a:rPr lang="fr-FR" dirty="0" smtClean="0">
                <a:latin typeface="+mj-lt"/>
                <a:hlinkClick r:id="rId2" tooltip="Barcelone"/>
              </a:rPr>
              <a:t>Barcelone</a:t>
            </a:r>
            <a:endParaRPr lang="fr-FR" dirty="0">
              <a:latin typeface="+mj-lt"/>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642" y="2802329"/>
            <a:ext cx="2476500" cy="2990850"/>
          </a:xfrm>
          <a:prstGeom prst="rect">
            <a:avLst/>
          </a:prstGeom>
        </p:spPr>
      </p:pic>
    </p:spTree>
    <p:extLst>
      <p:ext uri="{BB962C8B-B14F-4D97-AF65-F5344CB8AC3E}">
        <p14:creationId xmlns:p14="http://schemas.microsoft.com/office/powerpoint/2010/main" val="181889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73722" y="1252025"/>
            <a:ext cx="3432517" cy="4093428"/>
          </a:xfrm>
          <a:prstGeom prst="rect">
            <a:avLst/>
          </a:prstGeom>
          <a:noFill/>
        </p:spPr>
        <p:txBody>
          <a:bodyPr wrap="square" rtlCol="0">
            <a:spAutoFit/>
          </a:bodyPr>
          <a:lstStyle/>
          <a:p>
            <a:r>
              <a:rPr lang="fr-FR" sz="2000" dirty="0" smtClean="0">
                <a:latin typeface="+mj-lt"/>
              </a:rPr>
              <a:t>Inaugurée en juillet 2004, la </a:t>
            </a:r>
            <a:r>
              <a:rPr lang="fr-FR" sz="2000" i="1" dirty="0" smtClean="0">
                <a:latin typeface="+mj-lt"/>
                <a:hlinkClick r:id="rId2" tooltip="Crown Fountain"/>
              </a:rPr>
              <a:t>Crown </a:t>
            </a:r>
            <a:r>
              <a:rPr lang="fr-FR" sz="2000" i="1" dirty="0" err="1" smtClean="0">
                <a:latin typeface="+mj-lt"/>
                <a:hlinkClick r:id="rId2" tooltip="Crown Fountain"/>
              </a:rPr>
              <a:t>Fountain</a:t>
            </a:r>
            <a:r>
              <a:rPr lang="fr-FR" sz="2000" dirty="0" smtClean="0">
                <a:latin typeface="+mj-lt"/>
              </a:rPr>
              <a:t> du </a:t>
            </a:r>
            <a:r>
              <a:rPr lang="fr-FR" sz="2000" dirty="0" smtClean="0">
                <a:latin typeface="+mj-lt"/>
                <a:hlinkClick r:id="rId3" tooltip="Millennium Park"/>
              </a:rPr>
              <a:t>Millennium Park</a:t>
            </a:r>
            <a:r>
              <a:rPr lang="fr-FR" sz="2000" dirty="0" smtClean="0">
                <a:latin typeface="+mj-lt"/>
              </a:rPr>
              <a:t> à </a:t>
            </a:r>
            <a:r>
              <a:rPr lang="fr-FR" sz="2000" dirty="0" smtClean="0">
                <a:latin typeface="+mj-lt"/>
                <a:hlinkClick r:id="rId4" tooltip="Chicago"/>
              </a:rPr>
              <a:t>Chicago</a:t>
            </a:r>
            <a:r>
              <a:rPr lang="fr-FR" sz="2000" dirty="0" smtClean="0">
                <a:latin typeface="+mj-lt"/>
              </a:rPr>
              <a:t> est l'une des œuvres les plus célèbres de Jaume </a:t>
            </a:r>
            <a:r>
              <a:rPr lang="fr-FR" sz="2000" dirty="0" err="1" smtClean="0">
                <a:latin typeface="+mj-lt"/>
              </a:rPr>
              <a:t>Plensa</a:t>
            </a:r>
            <a:r>
              <a:rPr lang="fr-FR" sz="2000" dirty="0" smtClean="0">
                <a:latin typeface="+mj-lt"/>
              </a:rPr>
              <a:t>. L'eau et le granit se mêlent aux clichés numériques de 1 000 visages d'habitants locaux qui apparaissent sur un écran </a:t>
            </a:r>
            <a:r>
              <a:rPr lang="fr-FR" sz="2000" dirty="0" err="1" smtClean="0">
                <a:latin typeface="+mj-lt"/>
              </a:rPr>
              <a:t>Led</a:t>
            </a:r>
            <a:r>
              <a:rPr lang="fr-FR" sz="2000" dirty="0" smtClean="0">
                <a:latin typeface="+mj-lt"/>
              </a:rPr>
              <a:t> dans une tour en verre de 15 mètres de haut. Il a reçu pour cette sculpture le prix Bombay </a:t>
            </a:r>
            <a:r>
              <a:rPr lang="fr-FR" sz="2000" dirty="0" err="1" smtClean="0">
                <a:latin typeface="+mj-lt"/>
              </a:rPr>
              <a:t>Sahppire</a:t>
            </a:r>
            <a:r>
              <a:rPr lang="fr-FR" sz="2000" dirty="0" smtClean="0">
                <a:latin typeface="+mj-lt"/>
              </a:rPr>
              <a:t> à Londres.</a:t>
            </a:r>
            <a:endParaRPr lang="fr-FR" sz="2000" dirty="0">
              <a:latin typeface="+mj-lt"/>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7078" y="393896"/>
            <a:ext cx="4161495" cy="6217274"/>
          </a:xfrm>
          <a:prstGeom prst="rect">
            <a:avLst/>
          </a:prstGeom>
        </p:spPr>
      </p:pic>
    </p:spTree>
    <p:extLst>
      <p:ext uri="{BB962C8B-B14F-4D97-AF65-F5344CB8AC3E}">
        <p14:creationId xmlns:p14="http://schemas.microsoft.com/office/powerpoint/2010/main" val="121088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120" y="335769"/>
            <a:ext cx="6604000" cy="4864100"/>
          </a:xfrm>
          <a:prstGeom prst="rect">
            <a:avLst/>
          </a:prstGeom>
        </p:spPr>
      </p:pic>
      <p:sp>
        <p:nvSpPr>
          <p:cNvPr id="4" name="ZoneTexte 3"/>
          <p:cNvSpPr txBox="1"/>
          <p:nvPr/>
        </p:nvSpPr>
        <p:spPr>
          <a:xfrm>
            <a:off x="2180492" y="5711483"/>
            <a:ext cx="8088923" cy="923330"/>
          </a:xfrm>
          <a:prstGeom prst="rect">
            <a:avLst/>
          </a:prstGeom>
          <a:noFill/>
        </p:spPr>
        <p:txBody>
          <a:bodyPr wrap="square" rtlCol="0">
            <a:spAutoFit/>
          </a:bodyPr>
          <a:lstStyle/>
          <a:p>
            <a:r>
              <a:rPr lang="fr-FR" dirty="0" smtClean="0">
                <a:latin typeface="+mj-lt"/>
              </a:rPr>
              <a:t>Dans </a:t>
            </a:r>
            <a:r>
              <a:rPr lang="fr-FR" i="1" dirty="0" err="1" smtClean="0">
                <a:latin typeface="+mj-lt"/>
              </a:rPr>
              <a:t>Three</a:t>
            </a:r>
            <a:r>
              <a:rPr lang="fr-FR" i="1" dirty="0" smtClean="0">
                <a:latin typeface="+mj-lt"/>
              </a:rPr>
              <a:t> </a:t>
            </a:r>
            <a:r>
              <a:rPr lang="fr-FR" i="1" dirty="0" err="1" smtClean="0">
                <a:latin typeface="+mj-lt"/>
              </a:rPr>
              <a:t>Graces</a:t>
            </a:r>
            <a:r>
              <a:rPr lang="fr-FR" dirty="0" smtClean="0">
                <a:latin typeface="+mj-lt"/>
              </a:rPr>
              <a:t> (2005), </a:t>
            </a:r>
            <a:r>
              <a:rPr lang="fr-FR" dirty="0" err="1" smtClean="0">
                <a:latin typeface="+mj-lt"/>
              </a:rPr>
              <a:t>Plensa</a:t>
            </a:r>
            <a:r>
              <a:rPr lang="fr-FR" dirty="0" smtClean="0">
                <a:latin typeface="+mj-lt"/>
              </a:rPr>
              <a:t> a choisi d'inscrire sur leurs corps des passages des lettres adressées par </a:t>
            </a:r>
            <a:r>
              <a:rPr lang="fr-FR" dirty="0" smtClean="0">
                <a:latin typeface="+mj-lt"/>
                <a:hlinkClick r:id="rId3" tooltip="Oscar Wilde"/>
              </a:rPr>
              <a:t>Oscar Wilde</a:t>
            </a:r>
            <a:r>
              <a:rPr lang="fr-FR" dirty="0" smtClean="0">
                <a:latin typeface="+mj-lt"/>
              </a:rPr>
              <a:t> au rédacteur en chef du </a:t>
            </a:r>
            <a:r>
              <a:rPr lang="fr-FR" i="1" dirty="0" smtClean="0">
                <a:latin typeface="+mj-lt"/>
              </a:rPr>
              <a:t>Daily </a:t>
            </a:r>
            <a:r>
              <a:rPr lang="fr-FR" i="1" dirty="0" err="1" smtClean="0">
                <a:latin typeface="+mj-lt"/>
              </a:rPr>
              <a:t>Chronicle</a:t>
            </a:r>
            <a:r>
              <a:rPr lang="fr-FR" dirty="0" smtClean="0">
                <a:latin typeface="+mj-lt"/>
              </a:rPr>
              <a:t> en 1897 et 1898 pour révéler et dénoncer les conditions de détention des prisonniers anglais.</a:t>
            </a:r>
            <a:endParaRPr lang="fr-FR" dirty="0">
              <a:latin typeface="+mj-lt"/>
            </a:endParaRPr>
          </a:p>
        </p:txBody>
      </p:sp>
    </p:spTree>
    <p:extLst>
      <p:ext uri="{BB962C8B-B14F-4D97-AF65-F5344CB8AC3E}">
        <p14:creationId xmlns:p14="http://schemas.microsoft.com/office/powerpoint/2010/main" val="55121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70" y="400879"/>
            <a:ext cx="6483740" cy="4349931"/>
          </a:xfrm>
          <a:prstGeom prst="rect">
            <a:avLst/>
          </a:prstGeom>
        </p:spPr>
      </p:pic>
      <p:sp>
        <p:nvSpPr>
          <p:cNvPr id="4" name="ZoneTexte 3"/>
          <p:cNvSpPr txBox="1"/>
          <p:nvPr/>
        </p:nvSpPr>
        <p:spPr>
          <a:xfrm>
            <a:off x="7132320" y="2575844"/>
            <a:ext cx="4351852" cy="4093428"/>
          </a:xfrm>
          <a:prstGeom prst="rect">
            <a:avLst/>
          </a:prstGeom>
          <a:noFill/>
        </p:spPr>
        <p:txBody>
          <a:bodyPr wrap="square" rtlCol="0">
            <a:spAutoFit/>
          </a:bodyPr>
          <a:lstStyle/>
          <a:p>
            <a:r>
              <a:rPr lang="fr-FR" sz="2000" i="1" dirty="0" smtClean="0">
                <a:latin typeface="+mj-lt"/>
              </a:rPr>
              <a:t>L'Âme de l'Èbre</a:t>
            </a:r>
            <a:r>
              <a:rPr lang="fr-FR" sz="2000" dirty="0" smtClean="0">
                <a:latin typeface="+mj-lt"/>
              </a:rPr>
              <a:t> est créée en 2008 pour l'Exposition internationale de </a:t>
            </a:r>
            <a:r>
              <a:rPr lang="fr-FR" sz="2000" dirty="0" smtClean="0">
                <a:latin typeface="+mj-lt"/>
                <a:hlinkClick r:id="rId3" tooltip="Saragosse"/>
              </a:rPr>
              <a:t>Saragosse</a:t>
            </a:r>
            <a:r>
              <a:rPr lang="fr-FR" sz="2000" dirty="0" smtClean="0">
                <a:latin typeface="+mj-lt"/>
              </a:rPr>
              <a:t>, dont le thème était « Eau et développement durable ».</a:t>
            </a:r>
          </a:p>
          <a:p>
            <a:r>
              <a:rPr lang="fr-FR" sz="2000" dirty="0" smtClean="0">
                <a:latin typeface="+mj-lt"/>
              </a:rPr>
              <a:t>La sculpture mesure onze mètres de haut.</a:t>
            </a:r>
          </a:p>
          <a:p>
            <a:r>
              <a:rPr lang="fr-FR" sz="2000" dirty="0" smtClean="0">
                <a:latin typeface="+mj-lt"/>
              </a:rPr>
              <a:t>Les lettres sculptées représentent les cellules du corps humain composé de plus de soixante pour cent d'eau. Ses lettres blanches et la structure creuse invitent à l'introspection et à la réflexion sur la relation entre les êtres humains et l'eau.</a:t>
            </a:r>
            <a:endParaRPr lang="fr-FR" sz="2000" dirty="0">
              <a:latin typeface="+mj-lt"/>
            </a:endParaRPr>
          </a:p>
        </p:txBody>
      </p:sp>
    </p:spTree>
    <p:extLst>
      <p:ext uri="{BB962C8B-B14F-4D97-AF65-F5344CB8AC3E}">
        <p14:creationId xmlns:p14="http://schemas.microsoft.com/office/powerpoint/2010/main" val="173851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784" y="418782"/>
            <a:ext cx="6488289" cy="4687789"/>
          </a:xfrm>
          <a:prstGeom prst="rect">
            <a:avLst/>
          </a:prstGeom>
        </p:spPr>
      </p:pic>
      <p:sp>
        <p:nvSpPr>
          <p:cNvPr id="3" name="ZoneTexte 2"/>
          <p:cNvSpPr txBox="1"/>
          <p:nvPr/>
        </p:nvSpPr>
        <p:spPr>
          <a:xfrm>
            <a:off x="2785403" y="5556738"/>
            <a:ext cx="7990449" cy="400110"/>
          </a:xfrm>
          <a:prstGeom prst="rect">
            <a:avLst/>
          </a:prstGeom>
          <a:noFill/>
        </p:spPr>
        <p:txBody>
          <a:bodyPr wrap="square" rtlCol="0">
            <a:spAutoFit/>
          </a:bodyPr>
          <a:lstStyle/>
          <a:p>
            <a:r>
              <a:rPr lang="en-US" sz="2000" dirty="0" err="1" smtClean="0">
                <a:latin typeface="+mj-lt"/>
              </a:rPr>
              <a:t>Jaume</a:t>
            </a:r>
            <a:r>
              <a:rPr lang="en-US" sz="2000" dirty="0" smtClean="0">
                <a:latin typeface="+mj-lt"/>
              </a:rPr>
              <a:t> </a:t>
            </a:r>
            <a:r>
              <a:rPr lang="en-US" sz="2000" dirty="0" err="1" smtClean="0">
                <a:latin typeface="+mj-lt"/>
              </a:rPr>
              <a:t>Plensa</a:t>
            </a:r>
            <a:r>
              <a:rPr lang="en-US" sz="2000" dirty="0" smtClean="0">
                <a:latin typeface="+mj-lt"/>
              </a:rPr>
              <a:t>, Spiegel 2010, The Toledo Museum of Art, Ohio, USA</a:t>
            </a:r>
            <a:endParaRPr lang="fr-FR" sz="2000" dirty="0">
              <a:latin typeface="+mj-lt"/>
            </a:endParaRPr>
          </a:p>
        </p:txBody>
      </p:sp>
    </p:spTree>
    <p:extLst>
      <p:ext uri="{BB962C8B-B14F-4D97-AF65-F5344CB8AC3E}">
        <p14:creationId xmlns:p14="http://schemas.microsoft.com/office/powerpoint/2010/main" val="24135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65761" y="365759"/>
            <a:ext cx="2912012" cy="5940088"/>
          </a:xfrm>
          <a:prstGeom prst="rect">
            <a:avLst/>
          </a:prstGeom>
          <a:noFill/>
        </p:spPr>
        <p:txBody>
          <a:bodyPr wrap="square" rtlCol="0">
            <a:spAutoFit/>
          </a:bodyPr>
          <a:lstStyle/>
          <a:p>
            <a:r>
              <a:rPr lang="fr-FR" sz="2000" dirty="0" smtClean="0">
                <a:latin typeface="+mj-lt"/>
              </a:rPr>
              <a:t>2016 : D'un blanc immaculé, </a:t>
            </a:r>
            <a:r>
              <a:rPr lang="fr-FR" sz="2000" i="1" dirty="0" smtClean="0">
                <a:latin typeface="+mj-lt"/>
              </a:rPr>
              <a:t>Source</a:t>
            </a:r>
            <a:r>
              <a:rPr lang="fr-FR" sz="2000" dirty="0" smtClean="0">
                <a:latin typeface="+mj-lt"/>
              </a:rPr>
              <a:t>, pièce que l'artiste catalan Jaume </a:t>
            </a:r>
            <a:r>
              <a:rPr lang="fr-FR" sz="2000" dirty="0" err="1" smtClean="0">
                <a:latin typeface="+mj-lt"/>
              </a:rPr>
              <a:t>Plensa</a:t>
            </a:r>
            <a:r>
              <a:rPr lang="fr-FR" sz="2000" dirty="0" smtClean="0">
                <a:latin typeface="+mj-lt"/>
              </a:rPr>
              <a:t> a conçue pour le 375</a:t>
            </a:r>
            <a:r>
              <a:rPr lang="fr-FR" sz="2000" baseline="30000" dirty="0" smtClean="0">
                <a:latin typeface="+mj-lt"/>
              </a:rPr>
              <a:t>e</a:t>
            </a:r>
            <a:r>
              <a:rPr lang="fr-FR" sz="2000" dirty="0" smtClean="0">
                <a:latin typeface="+mj-lt"/>
              </a:rPr>
              <a:t> anniversaire de Montréal, lance un regard vers la ville à la sortie de l'autoroute Bonaventure.</a:t>
            </a:r>
          </a:p>
          <a:p>
            <a:r>
              <a:rPr lang="fr-FR" sz="2000" dirty="0" smtClean="0">
                <a:latin typeface="+mj-lt"/>
              </a:rPr>
              <a:t>Sa sculpture se compose de huit alphabets qui, plus qu'une référence intellectuelle, sont comme «une partition de ce que le corps dit quand il parle. La variété de lettres et de symboles représente la complexité de l'humanité et de Montréal».</a:t>
            </a:r>
            <a:endParaRPr lang="fr-FR" sz="2000" dirty="0">
              <a:latin typeface="+mj-lt"/>
            </a:endParaRPr>
          </a:p>
        </p:txBody>
      </p:sp>
      <p:pic>
        <p:nvPicPr>
          <p:cNvPr id="7" name="Image 6"/>
          <p:cNvPicPr>
            <a:picLocks noChangeAspect="1"/>
          </p:cNvPicPr>
          <p:nvPr/>
        </p:nvPicPr>
        <p:blipFill>
          <a:blip r:embed="rId2"/>
          <a:stretch>
            <a:fillRect/>
          </a:stretch>
        </p:blipFill>
        <p:spPr>
          <a:xfrm>
            <a:off x="3756074" y="880599"/>
            <a:ext cx="7756965" cy="5168509"/>
          </a:xfrm>
          <a:prstGeom prst="rect">
            <a:avLst/>
          </a:prstGeom>
        </p:spPr>
      </p:pic>
    </p:spTree>
    <p:extLst>
      <p:ext uri="{BB962C8B-B14F-4D97-AF65-F5344CB8AC3E}">
        <p14:creationId xmlns:p14="http://schemas.microsoft.com/office/powerpoint/2010/main" val="7496793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140</Words>
  <Application>Microsoft Office PowerPoint</Application>
  <PresentationFormat>Grand écran</PresentationFormat>
  <Paragraphs>10</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Thème Office</vt:lpstr>
      <vt:lpstr>JAUME PLENSA</vt:lpstr>
      <vt:lpstr>Présentation PowerPoint</vt:lpstr>
      <vt:lpstr>Présentation PowerPoint</vt:lpstr>
      <vt:lpstr>Présentation PowerPoint</vt:lpstr>
      <vt:lpstr>Présentation PowerPoint</vt:lpstr>
      <vt:lpstr>Présentation PowerPoint</vt:lpstr>
    </vt:vector>
  </TitlesOfParts>
  <Company>Academie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JAUME PLENSA</dc:title>
  <dc:creator>Guilbert Edith</dc:creator>
  <cp:lastModifiedBy>Guilbert Edith</cp:lastModifiedBy>
  <cp:revision>11</cp:revision>
  <dcterms:created xsi:type="dcterms:W3CDTF">2019-10-25T09:06:13Z</dcterms:created>
  <dcterms:modified xsi:type="dcterms:W3CDTF">2019-11-17T10:50:41Z</dcterms:modified>
</cp:coreProperties>
</file>