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04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41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99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6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8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54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23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81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2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99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D9FAE-62E9-4198-8328-933F37D3FBCF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DED3B-3482-49D6-9001-98C34127B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96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r.wikipedia.org/wiki/Perpign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Corps sculptés dans le décor des Pyrénées Orientales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98552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524" y="531496"/>
            <a:ext cx="2161630" cy="599203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918" y="4003217"/>
            <a:ext cx="3542564" cy="266400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92331" y="4428309"/>
            <a:ext cx="21945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+mj-lt"/>
              </a:rPr>
              <a:t>Rosa Serra</a:t>
            </a:r>
          </a:p>
          <a:p>
            <a:r>
              <a:rPr lang="fr-FR" dirty="0"/>
              <a:t>Elle vit et travaille à Olot. Son art a pour thème de prédilection le corps </a:t>
            </a:r>
            <a:r>
              <a:rPr lang="fr-FR" dirty="0" smtClean="0"/>
              <a:t>humain.</a:t>
            </a:r>
            <a:endParaRPr lang="fr-FR" sz="2400" b="1" dirty="0"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211" y="531496"/>
            <a:ext cx="4426991" cy="332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7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" y="938298"/>
            <a:ext cx="4075612" cy="43426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975" y="542127"/>
            <a:ext cx="5024333" cy="333647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230983" y="4545874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latin typeface="+mj-lt"/>
              </a:rPr>
              <a:t>La Méditerranée</a:t>
            </a:r>
            <a:r>
              <a:rPr lang="fr-FR" b="1" dirty="0">
                <a:latin typeface="+mj-lt"/>
              </a:rPr>
              <a:t>, 1905, bronze, vue de profil jardin de la métairie de Banyuls-sur-Mer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6023" y="5786846"/>
            <a:ext cx="374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latin typeface="+mj-lt"/>
              </a:rPr>
              <a:t>La </a:t>
            </a:r>
            <a:r>
              <a:rPr lang="fr-FR" sz="2000" b="1" i="1" dirty="0">
                <a:latin typeface="+mj-lt"/>
              </a:rPr>
              <a:t>Méditerranée</a:t>
            </a:r>
            <a:r>
              <a:rPr lang="fr-FR" sz="2000" b="1" dirty="0">
                <a:latin typeface="+mj-lt"/>
              </a:rPr>
              <a:t> (1905), mairie de </a:t>
            </a:r>
            <a:r>
              <a:rPr lang="fr-FR" sz="2000" b="1" dirty="0">
                <a:solidFill>
                  <a:schemeClr val="tx2"/>
                </a:solidFill>
                <a:latin typeface="+mj-lt"/>
                <a:hlinkClick r:id="rId4" tooltip="Perpignan"/>
              </a:rPr>
              <a:t>Perpignan</a:t>
            </a:r>
            <a:r>
              <a:rPr lang="fr-FR" sz="2000" b="1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56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53</Words>
  <Application>Microsoft Office PowerPoint</Application>
  <PresentationFormat>Grand écran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Corps sculptés dans le décor des Pyrénées Orientales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Corps sculptés dans le décor des rues de Thuir</dc:title>
  <dc:creator>Guilbert Edith</dc:creator>
  <cp:lastModifiedBy>Guilbert Edith</cp:lastModifiedBy>
  <cp:revision>10</cp:revision>
  <dcterms:created xsi:type="dcterms:W3CDTF">2019-10-18T09:28:41Z</dcterms:created>
  <dcterms:modified xsi:type="dcterms:W3CDTF">2019-11-17T10:50:55Z</dcterms:modified>
</cp:coreProperties>
</file>