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DCF77-2133-46ED-8D40-8FD7B8E51EFC}" type="datetimeFigureOut">
              <a:rPr lang="fr-FR" smtClean="0"/>
              <a:t>19/11/2019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C0C9B-0D16-46D9-A47A-8D7B13AF611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8274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DCF77-2133-46ED-8D40-8FD7B8E51EFC}" type="datetimeFigureOut">
              <a:rPr lang="fr-FR" smtClean="0"/>
              <a:t>19/11/2019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C0C9B-0D16-46D9-A47A-8D7B13AF611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5730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DCF77-2133-46ED-8D40-8FD7B8E51EFC}" type="datetimeFigureOut">
              <a:rPr lang="fr-FR" smtClean="0"/>
              <a:t>19/11/2019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C0C9B-0D16-46D9-A47A-8D7B13AF611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2114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DCF77-2133-46ED-8D40-8FD7B8E51EFC}" type="datetimeFigureOut">
              <a:rPr lang="fr-FR" smtClean="0"/>
              <a:t>19/11/2019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C0C9B-0D16-46D9-A47A-8D7B13AF611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8863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DCF77-2133-46ED-8D40-8FD7B8E51EFC}" type="datetimeFigureOut">
              <a:rPr lang="fr-FR" smtClean="0"/>
              <a:t>19/11/2019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C0C9B-0D16-46D9-A47A-8D7B13AF611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7713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DCF77-2133-46ED-8D40-8FD7B8E51EFC}" type="datetimeFigureOut">
              <a:rPr lang="fr-FR" smtClean="0"/>
              <a:t>19/11/2019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C0C9B-0D16-46D9-A47A-8D7B13AF611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5673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DCF77-2133-46ED-8D40-8FD7B8E51EFC}" type="datetimeFigureOut">
              <a:rPr lang="fr-FR" smtClean="0"/>
              <a:t>19/11/2019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C0C9B-0D16-46D9-A47A-8D7B13AF611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6806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DCF77-2133-46ED-8D40-8FD7B8E51EFC}" type="datetimeFigureOut">
              <a:rPr lang="fr-FR" smtClean="0"/>
              <a:t>19/11/2019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C0C9B-0D16-46D9-A47A-8D7B13AF611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1911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DCF77-2133-46ED-8D40-8FD7B8E51EFC}" type="datetimeFigureOut">
              <a:rPr lang="fr-FR" smtClean="0"/>
              <a:t>19/11/2019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C0C9B-0D16-46D9-A47A-8D7B13AF611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9472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DCF77-2133-46ED-8D40-8FD7B8E51EFC}" type="datetimeFigureOut">
              <a:rPr lang="fr-FR" smtClean="0"/>
              <a:t>19/11/2019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C0C9B-0D16-46D9-A47A-8D7B13AF611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111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DCF77-2133-46ED-8D40-8FD7B8E51EFC}" type="datetimeFigureOut">
              <a:rPr lang="fr-FR" smtClean="0"/>
              <a:t>19/11/2019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C0C9B-0D16-46D9-A47A-8D7B13AF611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2892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2DCF77-2133-46ED-8D40-8FD7B8E51EFC}" type="datetimeFigureOut">
              <a:rPr lang="fr-FR" smtClean="0"/>
              <a:t>19/11/2019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C0C9B-0D16-46D9-A47A-8D7B13AF611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2170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b="1" dirty="0" smtClean="0"/>
              <a:t>CORPS DECOR</a:t>
            </a:r>
            <a:br>
              <a:rPr lang="fr-FR" b="1" dirty="0" smtClean="0"/>
            </a:br>
            <a:r>
              <a:rPr lang="fr-FR" b="1" dirty="0" smtClean="0"/>
              <a:t>dans la peinture</a:t>
            </a:r>
            <a:endParaRPr lang="fr-FR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 smtClean="0"/>
          </a:p>
          <a:p>
            <a:r>
              <a:rPr lang="fr-FR" dirty="0" smtClean="0"/>
              <a:t>Accord des vêtements avec le décor : couleur</a:t>
            </a:r>
            <a:r>
              <a:rPr lang="fr-FR" smtClean="0"/>
              <a:t>, matière</a:t>
            </a:r>
            <a:r>
              <a:rPr lang="fr-FR" dirty="0" smtClean="0"/>
              <a:t>, motif.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51521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58" y="1541417"/>
            <a:ext cx="4249782" cy="3187337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023258" y="4911634"/>
            <a:ext cx="42497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2000" b="1" dirty="0">
              <a:latin typeface="+mj-lt"/>
            </a:endParaRPr>
          </a:p>
          <a:p>
            <a:pPr algn="ctr"/>
            <a:r>
              <a:rPr lang="en-US" sz="2000" dirty="0" smtClean="0">
                <a:latin typeface="+mj-lt"/>
              </a:rPr>
              <a:t>“Girl </a:t>
            </a:r>
            <a:r>
              <a:rPr lang="en-US" sz="2000" dirty="0">
                <a:latin typeface="+mj-lt"/>
              </a:rPr>
              <a:t>with Fish in a Glass Container </a:t>
            </a:r>
            <a:r>
              <a:rPr lang="en-US" sz="2000" dirty="0" smtClean="0">
                <a:latin typeface="+mj-lt"/>
              </a:rPr>
              <a:t>“ </a:t>
            </a:r>
            <a:r>
              <a:rPr lang="en-US" sz="2000" dirty="0">
                <a:latin typeface="+mj-lt"/>
              </a:rPr>
              <a:t>1914</a:t>
            </a:r>
            <a:br>
              <a:rPr lang="en-US" sz="2000" dirty="0">
                <a:latin typeface="+mj-lt"/>
              </a:rPr>
            </a:br>
            <a:endParaRPr lang="fr-FR" sz="2000" b="1" dirty="0">
              <a:latin typeface="+mj-lt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306" y="509449"/>
            <a:ext cx="3621740" cy="4617718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737359" y="365760"/>
            <a:ext cx="3069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August Macke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7576457" y="5786846"/>
            <a:ext cx="37751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“</a:t>
            </a:r>
            <a:r>
              <a:rPr lang="en-US" sz="2000" dirty="0" smtClean="0">
                <a:latin typeface="+mj-lt"/>
              </a:rPr>
              <a:t>Mirror </a:t>
            </a:r>
            <a:r>
              <a:rPr lang="en-US" sz="2000" dirty="0">
                <a:latin typeface="+mj-lt"/>
              </a:rPr>
              <a:t>Image in Shop </a:t>
            </a:r>
            <a:r>
              <a:rPr lang="en-US" sz="2000" dirty="0" smtClean="0">
                <a:latin typeface="+mj-lt"/>
              </a:rPr>
              <a:t>Window”</a:t>
            </a:r>
          </a:p>
          <a:p>
            <a:pPr algn="ctr"/>
            <a:r>
              <a:rPr lang="en-US" sz="2000" dirty="0" smtClean="0">
                <a:latin typeface="+mj-lt"/>
              </a:rPr>
              <a:t> </a:t>
            </a:r>
            <a:r>
              <a:rPr lang="en-US" sz="2000" dirty="0">
                <a:latin typeface="+mj-lt"/>
              </a:rPr>
              <a:t>1913.</a:t>
            </a:r>
            <a:endParaRPr lang="fr-FR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09087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b="1" dirty="0" smtClean="0"/>
              <a:t>Hyacinthe Rigaud</a:t>
            </a:r>
            <a:endParaRPr lang="fr-FR" sz="3600" b="1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r-FR" sz="3200" dirty="0">
                <a:latin typeface="+mj-lt"/>
              </a:rPr>
              <a:t>Portrait Louis XIV </a:t>
            </a:r>
            <a:r>
              <a:rPr lang="fr-FR" sz="3200" dirty="0" smtClean="0">
                <a:latin typeface="+mj-lt"/>
              </a:rPr>
              <a:t>1701</a:t>
            </a:r>
            <a:endParaRPr lang="fr-FR" sz="3200" dirty="0">
              <a:latin typeface="+mj-lt"/>
            </a:endParaRPr>
          </a:p>
          <a:p>
            <a:endParaRPr lang="fr-FR" dirty="0"/>
          </a:p>
        </p:txBody>
      </p:sp>
      <p:pic>
        <p:nvPicPr>
          <p:cNvPr id="6" name="Image 5" descr="Image associé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378" y="567702"/>
            <a:ext cx="4656406" cy="59245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7714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199"/>
            <a:ext cx="3932237" cy="3341077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5474" y="457199"/>
            <a:ext cx="3128145" cy="1574825"/>
          </a:xfrm>
        </p:spPr>
        <p:txBody>
          <a:bodyPr>
            <a:normAutofit/>
          </a:bodyPr>
          <a:lstStyle/>
          <a:p>
            <a:r>
              <a:rPr lang="fr-FR" sz="2400" dirty="0">
                <a:latin typeface="+mj-lt"/>
              </a:rPr>
              <a:t>Klimt </a:t>
            </a:r>
            <a:br>
              <a:rPr lang="fr-FR" sz="2400" dirty="0">
                <a:latin typeface="+mj-lt"/>
              </a:rPr>
            </a:br>
            <a:r>
              <a:rPr lang="fr-FR" sz="2400" dirty="0">
                <a:latin typeface="+mj-lt"/>
              </a:rPr>
              <a:t>« Le baiser »</a:t>
            </a:r>
            <a:br>
              <a:rPr lang="fr-FR" sz="2400" dirty="0">
                <a:latin typeface="+mj-lt"/>
              </a:rPr>
            </a:br>
            <a:r>
              <a:rPr lang="fr-FR" sz="2400" dirty="0">
                <a:latin typeface="+mj-lt"/>
              </a:rPr>
              <a:t>1908-1909</a:t>
            </a: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72" y="1867988"/>
            <a:ext cx="4489667" cy="450693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182" y="243482"/>
            <a:ext cx="4504865" cy="4504865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7040880" y="5499463"/>
            <a:ext cx="39449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latin typeface="+mj-lt"/>
              </a:rPr>
              <a:t>« Le </a:t>
            </a:r>
            <a:r>
              <a:rPr lang="fr-FR" sz="2000" dirty="0">
                <a:latin typeface="+mj-lt"/>
              </a:rPr>
              <a:t>portrait d'</a:t>
            </a:r>
            <a:r>
              <a:rPr lang="fr-FR" sz="2000" dirty="0" err="1">
                <a:latin typeface="+mj-lt"/>
              </a:rPr>
              <a:t>Adele</a:t>
            </a:r>
            <a:r>
              <a:rPr lang="fr-FR" sz="2000" dirty="0">
                <a:latin typeface="+mj-lt"/>
              </a:rPr>
              <a:t> </a:t>
            </a:r>
            <a:r>
              <a:rPr lang="fr-FR" sz="2000" dirty="0" smtClean="0">
                <a:latin typeface="+mj-lt"/>
              </a:rPr>
              <a:t>Bloch-Bauer »</a:t>
            </a:r>
          </a:p>
          <a:p>
            <a:pPr algn="ctr"/>
            <a:r>
              <a:rPr lang="fr-FR" sz="2000" dirty="0" smtClean="0">
                <a:latin typeface="+mj-lt"/>
              </a:rPr>
              <a:t>1907</a:t>
            </a:r>
            <a:endParaRPr lang="fr-FR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85852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89" y="2011680"/>
            <a:ext cx="4723200" cy="374904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136469" y="1141942"/>
            <a:ext cx="4206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latin typeface="+mj-lt"/>
              </a:rPr>
              <a:t>Magritte </a:t>
            </a:r>
            <a:endParaRPr lang="fr-FR" sz="2800" b="1" dirty="0">
              <a:latin typeface="+mj-lt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711234" y="5930537"/>
            <a:ext cx="3474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latin typeface="+mj-lt"/>
              </a:rPr>
              <a:t>« Golconde » 1953</a:t>
            </a:r>
            <a:endParaRPr lang="fr-FR" sz="2000" dirty="0">
              <a:latin typeface="+mj-lt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877989" y="326571"/>
            <a:ext cx="10160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i="1" dirty="0" smtClean="0">
                <a:latin typeface="+mj-lt"/>
              </a:rPr>
              <a:t>Accord corps architecture</a:t>
            </a:r>
            <a:endParaRPr lang="fr-FR" sz="2800" b="1" i="1" dirty="0">
              <a:latin typeface="+mj-lt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79" y="588181"/>
            <a:ext cx="5389817" cy="4015414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6635931" y="5212080"/>
            <a:ext cx="4402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« La décalcomanie » 1966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131645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51</Words>
  <Application>Microsoft Office PowerPoint</Application>
  <PresentationFormat>Grand écran</PresentationFormat>
  <Paragraphs>17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Thème Office</vt:lpstr>
      <vt:lpstr>CORPS DECOR dans la peinture</vt:lpstr>
      <vt:lpstr>Présentation PowerPoint</vt:lpstr>
      <vt:lpstr>Hyacinthe Rigaud</vt:lpstr>
      <vt:lpstr>Présentation PowerPoint</vt:lpstr>
      <vt:lpstr>Présentation PowerPoint</vt:lpstr>
    </vt:vector>
  </TitlesOfParts>
  <Company>Academie Montpellier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CORPS DECOR dans la peinture</dc:title>
  <dc:creator>Guilbert Edith</dc:creator>
  <cp:lastModifiedBy>Guilbert Edith</cp:lastModifiedBy>
  <cp:revision>16</cp:revision>
  <dcterms:created xsi:type="dcterms:W3CDTF">2019-10-14T15:25:56Z</dcterms:created>
  <dcterms:modified xsi:type="dcterms:W3CDTF">2019-11-19T10:50:30Z</dcterms:modified>
</cp:coreProperties>
</file>