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56D0D-5241-4277-AD99-E5FF04E28DA6}" type="datetimeFigureOut">
              <a:rPr lang="fr-FR" smtClean="0"/>
              <a:t>17/11/2019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E738E-524E-481D-8554-264199F719B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99433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56D0D-5241-4277-AD99-E5FF04E28DA6}" type="datetimeFigureOut">
              <a:rPr lang="fr-FR" smtClean="0"/>
              <a:t>17/11/2019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E738E-524E-481D-8554-264199F719B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725922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56D0D-5241-4277-AD99-E5FF04E28DA6}" type="datetimeFigureOut">
              <a:rPr lang="fr-FR" smtClean="0"/>
              <a:t>17/11/2019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E738E-524E-481D-8554-264199F719B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334474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56D0D-5241-4277-AD99-E5FF04E28DA6}" type="datetimeFigureOut">
              <a:rPr lang="fr-FR" smtClean="0"/>
              <a:t>17/11/2019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E738E-524E-481D-8554-264199F719B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668358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56D0D-5241-4277-AD99-E5FF04E28DA6}" type="datetimeFigureOut">
              <a:rPr lang="fr-FR" smtClean="0"/>
              <a:t>17/11/2019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E738E-524E-481D-8554-264199F719B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74099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56D0D-5241-4277-AD99-E5FF04E28DA6}" type="datetimeFigureOut">
              <a:rPr lang="fr-FR" smtClean="0"/>
              <a:t>17/11/2019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E738E-524E-481D-8554-264199F719B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958293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56D0D-5241-4277-AD99-E5FF04E28DA6}" type="datetimeFigureOut">
              <a:rPr lang="fr-FR" smtClean="0"/>
              <a:t>17/11/2019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E738E-524E-481D-8554-264199F719B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386556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56D0D-5241-4277-AD99-E5FF04E28DA6}" type="datetimeFigureOut">
              <a:rPr lang="fr-FR" smtClean="0"/>
              <a:t>17/11/2019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E738E-524E-481D-8554-264199F719B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612020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56D0D-5241-4277-AD99-E5FF04E28DA6}" type="datetimeFigureOut">
              <a:rPr lang="fr-FR" smtClean="0"/>
              <a:t>17/11/2019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E738E-524E-481D-8554-264199F719B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895001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56D0D-5241-4277-AD99-E5FF04E28DA6}" type="datetimeFigureOut">
              <a:rPr lang="fr-FR" smtClean="0"/>
              <a:t>17/11/2019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E738E-524E-481D-8554-264199F719B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71932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56D0D-5241-4277-AD99-E5FF04E28DA6}" type="datetimeFigureOut">
              <a:rPr lang="fr-FR" smtClean="0"/>
              <a:t>17/11/2019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E738E-524E-481D-8554-264199F719B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481909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F56D0D-5241-4277-AD99-E5FF04E28DA6}" type="datetimeFigureOut">
              <a:rPr lang="fr-FR" smtClean="0"/>
              <a:t>17/11/2019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DE738E-524E-481D-8554-264199F719B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402854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76252" y="2062888"/>
            <a:ext cx="9144000" cy="2387600"/>
          </a:xfrm>
        </p:spPr>
        <p:txBody>
          <a:bodyPr>
            <a:noAutofit/>
          </a:bodyPr>
          <a:lstStyle/>
          <a:p>
            <a:r>
              <a:rPr lang="fr-FR" sz="4800" b="1" dirty="0" smtClean="0"/>
              <a:t>Photos militantes </a:t>
            </a:r>
            <a:r>
              <a:rPr lang="fr-FR" sz="4800" dirty="0" smtClean="0"/>
              <a:t/>
            </a:r>
            <a:br>
              <a:rPr lang="fr-FR" sz="4800" dirty="0" smtClean="0"/>
            </a:br>
            <a:r>
              <a:rPr lang="fr-FR" sz="4800" dirty="0" smtClean="0"/>
              <a:t>de </a:t>
            </a:r>
            <a:r>
              <a:rPr lang="fr-FR" sz="4800" dirty="0" smtClean="0"/>
              <a:t>Oliviero </a:t>
            </a:r>
            <a:r>
              <a:rPr lang="fr-FR" sz="4800" dirty="0" err="1" smtClean="0"/>
              <a:t>Toscani</a:t>
            </a:r>
            <a:r>
              <a:rPr lang="fr-FR" sz="4800" dirty="0" smtClean="0"/>
              <a:t> </a:t>
            </a:r>
            <a:br>
              <a:rPr lang="fr-FR" sz="4800" dirty="0" smtClean="0"/>
            </a:br>
            <a:r>
              <a:rPr lang="fr-FR" sz="4800" dirty="0" smtClean="0"/>
              <a:t>pour la marque de vêtements </a:t>
            </a:r>
            <a:r>
              <a:rPr lang="fr-FR" sz="4800" b="1" dirty="0" smtClean="0"/>
              <a:t>Benetton</a:t>
            </a:r>
            <a:endParaRPr lang="fr-FR" sz="4800" b="1" dirty="0"/>
          </a:p>
        </p:txBody>
      </p:sp>
    </p:spTree>
    <p:extLst>
      <p:ext uri="{BB962C8B-B14F-4D97-AF65-F5344CB8AC3E}">
        <p14:creationId xmlns:p14="http://schemas.microsoft.com/office/powerpoint/2010/main" val="9859008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9874" y="1827346"/>
            <a:ext cx="6583680" cy="4649724"/>
          </a:xfrm>
          <a:prstGeom prst="rect">
            <a:avLst/>
          </a:prstGeom>
        </p:spPr>
      </p:pic>
      <p:sp>
        <p:nvSpPr>
          <p:cNvPr id="3" name="ZoneTexte 2"/>
          <p:cNvSpPr txBox="1"/>
          <p:nvPr/>
        </p:nvSpPr>
        <p:spPr>
          <a:xfrm>
            <a:off x="548640" y="378823"/>
            <a:ext cx="11183815" cy="1323439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fr-FR" sz="2000" b="1" dirty="0">
                <a:solidFill>
                  <a:schemeClr val="bg1"/>
                </a:solidFill>
                <a:latin typeface="+mj-lt"/>
              </a:rPr>
              <a:t>A partir de 1992, les publicités Benetton s’orientent vers l’actualité, le réalisme. </a:t>
            </a:r>
            <a:r>
              <a:rPr lang="fr-FR" sz="2000" b="1" dirty="0" smtClean="0">
                <a:solidFill>
                  <a:schemeClr val="bg1"/>
                </a:solidFill>
                <a:latin typeface="+mj-lt"/>
              </a:rPr>
              <a:t> Le photographe italien </a:t>
            </a:r>
            <a:r>
              <a:rPr lang="fr-FR" sz="2000" b="1" dirty="0" err="1" smtClean="0">
                <a:solidFill>
                  <a:schemeClr val="bg1"/>
                </a:solidFill>
                <a:latin typeface="+mj-lt"/>
              </a:rPr>
              <a:t>Toscani</a:t>
            </a:r>
            <a:r>
              <a:rPr lang="fr-FR" sz="20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fr-FR" sz="2000" b="1" dirty="0">
                <a:solidFill>
                  <a:schemeClr val="bg1"/>
                </a:solidFill>
                <a:latin typeface="+mj-lt"/>
              </a:rPr>
              <a:t>veut montrer la violence, le crime, la maladie, la guerre, les catastrophes naturelles à travers des clichés de reporters photographes. Il veut que ses affiches fassent réfléchir les populations. Il transgresse une règle d’or en publicité : Associer le produit à un élément ou un événement négatif. </a:t>
            </a:r>
          </a:p>
        </p:txBody>
      </p:sp>
    </p:spTree>
    <p:extLst>
      <p:ext uri="{BB962C8B-B14F-4D97-AF65-F5344CB8AC3E}">
        <p14:creationId xmlns:p14="http://schemas.microsoft.com/office/powerpoint/2010/main" val="12897434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3337" y="419099"/>
            <a:ext cx="4516892" cy="60352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84189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5005" y="663046"/>
            <a:ext cx="6915830" cy="54861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17244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75</Words>
  <Application>Microsoft Office PowerPoint</Application>
  <PresentationFormat>Grand écran</PresentationFormat>
  <Paragraphs>2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Thème Office</vt:lpstr>
      <vt:lpstr>Photos militantes  de Oliviero Toscani  pour la marque de vêtements Benetton</vt:lpstr>
      <vt:lpstr>Présentation PowerPoint</vt:lpstr>
      <vt:lpstr>Présentation PowerPoint</vt:lpstr>
      <vt:lpstr>Présentation PowerPoint</vt:lpstr>
    </vt:vector>
  </TitlesOfParts>
  <Company>Academie Montpellier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Campagnes publicitaires Benetton</dc:title>
  <dc:creator>Guilbert Edith</dc:creator>
  <cp:lastModifiedBy>Guilbert Edith</cp:lastModifiedBy>
  <cp:revision>5</cp:revision>
  <dcterms:created xsi:type="dcterms:W3CDTF">2019-11-13T15:38:41Z</dcterms:created>
  <dcterms:modified xsi:type="dcterms:W3CDTF">2019-11-17T10:54:07Z</dcterms:modified>
</cp:coreProperties>
</file>