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583ADECC-34BD-478E-9461-278065571C0E}" type="datetimeFigureOut">
              <a:rPr lang="fr-FR" smtClean="0"/>
              <a:t>25/10/2019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1FA2AE-8B73-4FF5-9ACE-E1403DC12721}" type="slidenum">
              <a:rPr lang="fr-FR" smtClean="0"/>
              <a:t>‹N°›</a:t>
            </a:fld>
            <a:endParaRPr lang="fr-FR"/>
          </a:p>
        </p:txBody>
      </p:sp>
    </p:spTree>
    <p:extLst>
      <p:ext uri="{BB962C8B-B14F-4D97-AF65-F5344CB8AC3E}">
        <p14:creationId xmlns:p14="http://schemas.microsoft.com/office/powerpoint/2010/main" val="354192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83ADECC-34BD-478E-9461-278065571C0E}" type="datetimeFigureOut">
              <a:rPr lang="fr-FR" smtClean="0"/>
              <a:t>25/10/2019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1FA2AE-8B73-4FF5-9ACE-E1403DC12721}" type="slidenum">
              <a:rPr lang="fr-FR" smtClean="0"/>
              <a:t>‹N°›</a:t>
            </a:fld>
            <a:endParaRPr lang="fr-FR"/>
          </a:p>
        </p:txBody>
      </p:sp>
    </p:spTree>
    <p:extLst>
      <p:ext uri="{BB962C8B-B14F-4D97-AF65-F5344CB8AC3E}">
        <p14:creationId xmlns:p14="http://schemas.microsoft.com/office/powerpoint/2010/main" val="323484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83ADECC-34BD-478E-9461-278065571C0E}" type="datetimeFigureOut">
              <a:rPr lang="fr-FR" smtClean="0"/>
              <a:t>25/10/2019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1FA2AE-8B73-4FF5-9ACE-E1403DC12721}" type="slidenum">
              <a:rPr lang="fr-FR" smtClean="0"/>
              <a:t>‹N°›</a:t>
            </a:fld>
            <a:endParaRPr lang="fr-FR"/>
          </a:p>
        </p:txBody>
      </p:sp>
    </p:spTree>
    <p:extLst>
      <p:ext uri="{BB962C8B-B14F-4D97-AF65-F5344CB8AC3E}">
        <p14:creationId xmlns:p14="http://schemas.microsoft.com/office/powerpoint/2010/main" val="167103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83ADECC-34BD-478E-9461-278065571C0E}" type="datetimeFigureOut">
              <a:rPr lang="fr-FR" smtClean="0"/>
              <a:t>25/10/2019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1FA2AE-8B73-4FF5-9ACE-E1403DC12721}" type="slidenum">
              <a:rPr lang="fr-FR" smtClean="0"/>
              <a:t>‹N°›</a:t>
            </a:fld>
            <a:endParaRPr lang="fr-FR"/>
          </a:p>
        </p:txBody>
      </p:sp>
    </p:spTree>
    <p:extLst>
      <p:ext uri="{BB962C8B-B14F-4D97-AF65-F5344CB8AC3E}">
        <p14:creationId xmlns:p14="http://schemas.microsoft.com/office/powerpoint/2010/main" val="2503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83ADECC-34BD-478E-9461-278065571C0E}" type="datetimeFigureOut">
              <a:rPr lang="fr-FR" smtClean="0"/>
              <a:t>25/10/2019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1FA2AE-8B73-4FF5-9ACE-E1403DC12721}" type="slidenum">
              <a:rPr lang="fr-FR" smtClean="0"/>
              <a:t>‹N°›</a:t>
            </a:fld>
            <a:endParaRPr lang="fr-FR"/>
          </a:p>
        </p:txBody>
      </p:sp>
    </p:spTree>
    <p:extLst>
      <p:ext uri="{BB962C8B-B14F-4D97-AF65-F5344CB8AC3E}">
        <p14:creationId xmlns:p14="http://schemas.microsoft.com/office/powerpoint/2010/main" val="126873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83ADECC-34BD-478E-9461-278065571C0E}" type="datetimeFigureOut">
              <a:rPr lang="fr-FR" smtClean="0"/>
              <a:t>25/10/2019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1FA2AE-8B73-4FF5-9ACE-E1403DC12721}" type="slidenum">
              <a:rPr lang="fr-FR" smtClean="0"/>
              <a:t>‹N°›</a:t>
            </a:fld>
            <a:endParaRPr lang="fr-FR"/>
          </a:p>
        </p:txBody>
      </p:sp>
    </p:spTree>
    <p:extLst>
      <p:ext uri="{BB962C8B-B14F-4D97-AF65-F5344CB8AC3E}">
        <p14:creationId xmlns:p14="http://schemas.microsoft.com/office/powerpoint/2010/main" val="411694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83ADECC-34BD-478E-9461-278065571C0E}" type="datetimeFigureOut">
              <a:rPr lang="fr-FR" smtClean="0"/>
              <a:t>25/10/2019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91FA2AE-8B73-4FF5-9ACE-E1403DC12721}" type="slidenum">
              <a:rPr lang="fr-FR" smtClean="0"/>
              <a:t>‹N°›</a:t>
            </a:fld>
            <a:endParaRPr lang="fr-FR"/>
          </a:p>
        </p:txBody>
      </p:sp>
    </p:spTree>
    <p:extLst>
      <p:ext uri="{BB962C8B-B14F-4D97-AF65-F5344CB8AC3E}">
        <p14:creationId xmlns:p14="http://schemas.microsoft.com/office/powerpoint/2010/main" val="631148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83ADECC-34BD-478E-9461-278065571C0E}" type="datetimeFigureOut">
              <a:rPr lang="fr-FR" smtClean="0"/>
              <a:t>25/10/2019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91FA2AE-8B73-4FF5-9ACE-E1403DC12721}" type="slidenum">
              <a:rPr lang="fr-FR" smtClean="0"/>
              <a:t>‹N°›</a:t>
            </a:fld>
            <a:endParaRPr lang="fr-FR"/>
          </a:p>
        </p:txBody>
      </p:sp>
    </p:spTree>
    <p:extLst>
      <p:ext uri="{BB962C8B-B14F-4D97-AF65-F5344CB8AC3E}">
        <p14:creationId xmlns:p14="http://schemas.microsoft.com/office/powerpoint/2010/main" val="157564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3ADECC-34BD-478E-9461-278065571C0E}" type="datetimeFigureOut">
              <a:rPr lang="fr-FR" smtClean="0"/>
              <a:t>25/10/2019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91FA2AE-8B73-4FF5-9ACE-E1403DC12721}" type="slidenum">
              <a:rPr lang="fr-FR" smtClean="0"/>
              <a:t>‹N°›</a:t>
            </a:fld>
            <a:endParaRPr lang="fr-FR"/>
          </a:p>
        </p:txBody>
      </p:sp>
    </p:spTree>
    <p:extLst>
      <p:ext uri="{BB962C8B-B14F-4D97-AF65-F5344CB8AC3E}">
        <p14:creationId xmlns:p14="http://schemas.microsoft.com/office/powerpoint/2010/main" val="398130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83ADECC-34BD-478E-9461-278065571C0E}" type="datetimeFigureOut">
              <a:rPr lang="fr-FR" smtClean="0"/>
              <a:t>25/10/2019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1FA2AE-8B73-4FF5-9ACE-E1403DC12721}" type="slidenum">
              <a:rPr lang="fr-FR" smtClean="0"/>
              <a:t>‹N°›</a:t>
            </a:fld>
            <a:endParaRPr lang="fr-FR"/>
          </a:p>
        </p:txBody>
      </p:sp>
    </p:spTree>
    <p:extLst>
      <p:ext uri="{BB962C8B-B14F-4D97-AF65-F5344CB8AC3E}">
        <p14:creationId xmlns:p14="http://schemas.microsoft.com/office/powerpoint/2010/main" val="128067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83ADECC-34BD-478E-9461-278065571C0E}" type="datetimeFigureOut">
              <a:rPr lang="fr-FR" smtClean="0"/>
              <a:t>25/10/2019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1FA2AE-8B73-4FF5-9ACE-E1403DC12721}" type="slidenum">
              <a:rPr lang="fr-FR" smtClean="0"/>
              <a:t>‹N°›</a:t>
            </a:fld>
            <a:endParaRPr lang="fr-FR"/>
          </a:p>
        </p:txBody>
      </p:sp>
    </p:spTree>
    <p:extLst>
      <p:ext uri="{BB962C8B-B14F-4D97-AF65-F5344CB8AC3E}">
        <p14:creationId xmlns:p14="http://schemas.microsoft.com/office/powerpoint/2010/main" val="289431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ADECC-34BD-478E-9461-278065571C0E}" type="datetimeFigureOut">
              <a:rPr lang="fr-FR" smtClean="0"/>
              <a:t>25/10/2019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FA2AE-8B73-4FF5-9ACE-E1403DC12721}" type="slidenum">
              <a:rPr lang="fr-FR" smtClean="0"/>
              <a:t>‹N°›</a:t>
            </a:fld>
            <a:endParaRPr lang="fr-FR"/>
          </a:p>
        </p:txBody>
      </p:sp>
    </p:spTree>
    <p:extLst>
      <p:ext uri="{BB962C8B-B14F-4D97-AF65-F5344CB8AC3E}">
        <p14:creationId xmlns:p14="http://schemas.microsoft.com/office/powerpoint/2010/main" val="2275465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470263"/>
            <a:ext cx="9144000" cy="2246811"/>
          </a:xfrm>
        </p:spPr>
        <p:txBody>
          <a:bodyPr/>
          <a:lstStyle/>
          <a:p>
            <a:r>
              <a:rPr lang="fr-FR" dirty="0" smtClean="0"/>
              <a:t>LE COUVENT DES MINIMES </a:t>
            </a:r>
            <a:br>
              <a:rPr lang="fr-FR" dirty="0" smtClean="0"/>
            </a:br>
            <a:r>
              <a:rPr lang="fr-FR" dirty="0" smtClean="0"/>
              <a:t>PERPIGNAN</a:t>
            </a:r>
            <a:endParaRPr lang="fr-FR" dirty="0"/>
          </a:p>
        </p:txBody>
      </p:sp>
      <p:sp>
        <p:nvSpPr>
          <p:cNvPr id="3" name="Sous-titre 2"/>
          <p:cNvSpPr>
            <a:spLocks noGrp="1"/>
          </p:cNvSpPr>
          <p:nvPr>
            <p:ph type="subTitle" idx="1"/>
          </p:nvPr>
        </p:nvSpPr>
        <p:spPr>
          <a:xfrm>
            <a:off x="862149" y="3357153"/>
            <a:ext cx="10437221" cy="2913017"/>
          </a:xfrm>
        </p:spPr>
        <p:txBody>
          <a:bodyPr>
            <a:normAutofit/>
          </a:bodyPr>
          <a:lstStyle/>
          <a:p>
            <a:pPr algn="l"/>
            <a:r>
              <a:rPr lang="fr-FR" dirty="0" smtClean="0">
                <a:latin typeface="+mj-lt"/>
              </a:rPr>
              <a:t>Le </a:t>
            </a:r>
            <a:r>
              <a:rPr lang="fr-FR" dirty="0">
                <a:latin typeface="+mj-lt"/>
              </a:rPr>
              <a:t>couvent des minimes a été construit entre 1585 et 1620 dans l'ancien quartier juif de Perpignan. Il est construit majoritairement en briques et présente une église, un cloître avec un étage et des bâtiments conventuels situés autour du cloître (</a:t>
            </a:r>
            <a:r>
              <a:rPr lang="fr-FR" dirty="0" smtClean="0">
                <a:latin typeface="+mj-lt"/>
              </a:rPr>
              <a:t>réfectoire</a:t>
            </a:r>
            <a:r>
              <a:rPr lang="fr-FR" dirty="0">
                <a:latin typeface="+mj-lt"/>
              </a:rPr>
              <a:t>, dortoirs, cuisines..). </a:t>
            </a:r>
            <a:endParaRPr lang="fr-FR" dirty="0" smtClean="0">
              <a:latin typeface="+mj-lt"/>
            </a:endParaRPr>
          </a:p>
          <a:p>
            <a:pPr algn="l"/>
            <a:r>
              <a:rPr lang="fr-FR" dirty="0" smtClean="0">
                <a:latin typeface="+mj-lt"/>
              </a:rPr>
              <a:t>Actuellement </a:t>
            </a:r>
            <a:r>
              <a:rPr lang="fr-FR" dirty="0">
                <a:latin typeface="+mj-lt"/>
              </a:rPr>
              <a:t>le couvent accueille de nombreuses expositions tout au long de </a:t>
            </a:r>
            <a:r>
              <a:rPr lang="fr-FR" dirty="0" smtClean="0">
                <a:latin typeface="+mj-lt"/>
              </a:rPr>
              <a:t>l'année.</a:t>
            </a:r>
            <a:r>
              <a:rPr lang="fr-FR" dirty="0" smtClean="0">
                <a:latin typeface="+mj-lt"/>
              </a:rPr>
              <a:t/>
            </a:r>
            <a:br>
              <a:rPr lang="fr-FR" dirty="0" smtClean="0">
                <a:latin typeface="+mj-lt"/>
              </a:rPr>
            </a:br>
            <a:endParaRPr lang="fr-FR" dirty="0">
              <a:latin typeface="+mj-lt"/>
            </a:endParaRPr>
          </a:p>
        </p:txBody>
      </p:sp>
    </p:spTree>
    <p:extLst>
      <p:ext uri="{BB962C8B-B14F-4D97-AF65-F5344CB8AC3E}">
        <p14:creationId xmlns:p14="http://schemas.microsoft.com/office/powerpoint/2010/main" val="260259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484" y="224107"/>
            <a:ext cx="9293928" cy="6189756"/>
          </a:xfrm>
          <a:prstGeom prst="rect">
            <a:avLst/>
          </a:prstGeom>
        </p:spPr>
      </p:pic>
    </p:spTree>
    <p:extLst>
      <p:ext uri="{BB962C8B-B14F-4D97-AF65-F5344CB8AC3E}">
        <p14:creationId xmlns:p14="http://schemas.microsoft.com/office/powerpoint/2010/main" val="365009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959" y="261257"/>
            <a:ext cx="4859318" cy="633548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997" y="1384663"/>
            <a:ext cx="4466664" cy="4088674"/>
          </a:xfrm>
          <a:prstGeom prst="rect">
            <a:avLst/>
          </a:prstGeom>
        </p:spPr>
      </p:pic>
    </p:spTree>
    <p:extLst>
      <p:ext uri="{BB962C8B-B14F-4D97-AF65-F5344CB8AC3E}">
        <p14:creationId xmlns:p14="http://schemas.microsoft.com/office/powerpoint/2010/main" val="307097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349" y="470536"/>
            <a:ext cx="9492256" cy="5956390"/>
          </a:xfrm>
          <a:prstGeom prst="rect">
            <a:avLst/>
          </a:prstGeom>
        </p:spPr>
      </p:pic>
    </p:spTree>
    <p:extLst>
      <p:ext uri="{BB962C8B-B14F-4D97-AF65-F5344CB8AC3E}">
        <p14:creationId xmlns:p14="http://schemas.microsoft.com/office/powerpoint/2010/main" val="401060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778" y="659674"/>
            <a:ext cx="3631475" cy="2723606"/>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1556" y="447039"/>
            <a:ext cx="2476501" cy="3302001"/>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367" y="4058874"/>
            <a:ext cx="3294017" cy="2470513"/>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5566" y="3942533"/>
            <a:ext cx="3449139" cy="2586854"/>
          </a:xfrm>
          <a:prstGeom prst="rect">
            <a:avLst/>
          </a:prstGeom>
        </p:spPr>
      </p:pic>
    </p:spTree>
    <p:extLst>
      <p:ext uri="{BB962C8B-B14F-4D97-AF65-F5344CB8AC3E}">
        <p14:creationId xmlns:p14="http://schemas.microsoft.com/office/powerpoint/2010/main" val="29140555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66</Words>
  <Application>Microsoft Office PowerPoint</Application>
  <PresentationFormat>Grand écran</PresentationFormat>
  <Paragraphs>3</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Arial</vt:lpstr>
      <vt:lpstr>Calibri</vt:lpstr>
      <vt:lpstr>Calibri Light</vt:lpstr>
      <vt:lpstr>Thème Office</vt:lpstr>
      <vt:lpstr>LE COUVENT DES MINIMES  PERPIGNAN</vt:lpstr>
      <vt:lpstr>Présentation PowerPoint</vt:lpstr>
      <vt:lpstr>Présentation PowerPoint</vt:lpstr>
      <vt:lpstr>Présentation PowerPoint</vt:lpstr>
      <vt:lpstr>Présentation PowerPoint</vt:lpstr>
    </vt:vector>
  </TitlesOfParts>
  <Company>Academie Montpellier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COUVENT DES MINIMES  PERPIGNAN</dc:title>
  <dc:creator>Guilbert Edith</dc:creator>
  <cp:lastModifiedBy>Guilbert Edith</cp:lastModifiedBy>
  <cp:revision>6</cp:revision>
  <dcterms:created xsi:type="dcterms:W3CDTF">2019-10-25T08:17:06Z</dcterms:created>
  <dcterms:modified xsi:type="dcterms:W3CDTF">2019-10-25T08:29:04Z</dcterms:modified>
</cp:coreProperties>
</file>