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4355-3D2A-4D8C-91F7-2E7086FC3113}" type="datetimeFigureOut">
              <a:rPr lang="fr-FR" smtClean="0"/>
              <a:t>13/11/2019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D6E4E-A403-462F-97AA-EB6E470629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963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4355-3D2A-4D8C-91F7-2E7086FC3113}" type="datetimeFigureOut">
              <a:rPr lang="fr-FR" smtClean="0"/>
              <a:t>13/11/2019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D6E4E-A403-462F-97AA-EB6E470629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5512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4355-3D2A-4D8C-91F7-2E7086FC3113}" type="datetimeFigureOut">
              <a:rPr lang="fr-FR" smtClean="0"/>
              <a:t>13/11/2019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D6E4E-A403-462F-97AA-EB6E470629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6328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4355-3D2A-4D8C-91F7-2E7086FC3113}" type="datetimeFigureOut">
              <a:rPr lang="fr-FR" smtClean="0"/>
              <a:t>13/11/2019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D6E4E-A403-462F-97AA-EB6E470629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872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4355-3D2A-4D8C-91F7-2E7086FC3113}" type="datetimeFigureOut">
              <a:rPr lang="fr-FR" smtClean="0"/>
              <a:t>13/11/2019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D6E4E-A403-462F-97AA-EB6E470629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3828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4355-3D2A-4D8C-91F7-2E7086FC3113}" type="datetimeFigureOut">
              <a:rPr lang="fr-FR" smtClean="0"/>
              <a:t>13/11/2019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D6E4E-A403-462F-97AA-EB6E470629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0111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4355-3D2A-4D8C-91F7-2E7086FC3113}" type="datetimeFigureOut">
              <a:rPr lang="fr-FR" smtClean="0"/>
              <a:t>13/11/2019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D6E4E-A403-462F-97AA-EB6E470629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9981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4355-3D2A-4D8C-91F7-2E7086FC3113}" type="datetimeFigureOut">
              <a:rPr lang="fr-FR" smtClean="0"/>
              <a:t>13/11/2019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D6E4E-A403-462F-97AA-EB6E470629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9051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4355-3D2A-4D8C-91F7-2E7086FC3113}" type="datetimeFigureOut">
              <a:rPr lang="fr-FR" smtClean="0"/>
              <a:t>13/11/2019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D6E4E-A403-462F-97AA-EB6E470629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8904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4355-3D2A-4D8C-91F7-2E7086FC3113}" type="datetimeFigureOut">
              <a:rPr lang="fr-FR" smtClean="0"/>
              <a:t>13/11/2019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D6E4E-A403-462F-97AA-EB6E470629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2841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4355-3D2A-4D8C-91F7-2E7086FC3113}" type="datetimeFigureOut">
              <a:rPr lang="fr-FR" smtClean="0"/>
              <a:t>13/11/2019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D6E4E-A403-462F-97AA-EB6E470629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3468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B4355-3D2A-4D8C-91F7-2E7086FC3113}" type="datetimeFigureOut">
              <a:rPr lang="fr-FR" smtClean="0"/>
              <a:t>13/11/2019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D6E4E-A403-462F-97AA-EB6E470629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7204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CORPS DECOR</a:t>
            </a:r>
            <a:br>
              <a:rPr lang="fr-FR" dirty="0" smtClean="0"/>
            </a:br>
            <a:r>
              <a:rPr lang="fr-FR" dirty="0" smtClean="0"/>
              <a:t>Lanceur 2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72046" y="3030583"/>
            <a:ext cx="8995954" cy="2227217"/>
          </a:xfrm>
        </p:spPr>
        <p:txBody>
          <a:bodyPr>
            <a:normAutofit fontScale="70000" lnSpcReduction="20000"/>
          </a:bodyPr>
          <a:lstStyle/>
          <a:p>
            <a:r>
              <a:rPr lang="fr-FR" sz="6000" dirty="0" smtClean="0"/>
              <a:t> </a:t>
            </a:r>
          </a:p>
          <a:p>
            <a:r>
              <a:rPr lang="fr-FR" sz="6000" dirty="0" smtClean="0"/>
              <a:t>Consigne :</a:t>
            </a:r>
          </a:p>
          <a:p>
            <a:r>
              <a:rPr lang="fr-FR" sz="6000" dirty="0" smtClean="0"/>
              <a:t> </a:t>
            </a:r>
            <a:r>
              <a:rPr lang="fr-FR" sz="5700" dirty="0" smtClean="0"/>
              <a:t>«</a:t>
            </a:r>
            <a:r>
              <a:rPr lang="fr-FR" sz="5100" dirty="0" smtClean="0"/>
              <a:t> Pourquoi a-t-on mis ensemble ces images?»</a:t>
            </a:r>
          </a:p>
          <a:p>
            <a:endParaRPr lang="fr-FR" sz="6000" dirty="0" smtClean="0"/>
          </a:p>
        </p:txBody>
      </p:sp>
    </p:spTree>
    <p:extLst>
      <p:ext uri="{BB962C8B-B14F-4D97-AF65-F5344CB8AC3E}">
        <p14:creationId xmlns:p14="http://schemas.microsoft.com/office/powerpoint/2010/main" val="447258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https://www.out-the-box.fr/wp-content/uploads/2013/05/3_jpg_CROP__original_original_wokyf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382" y="561702"/>
            <a:ext cx="6607629" cy="56823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0878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ttps://2.bp.blogspot.com/-79-JwEOaQ3g/WBWt8C9Gv4I/AAAAAAAAAx8/XUomUDEc-4wYBrWmGWFnmUsimuHHdDrIwCLcB/s400/dali-leda-chair_1_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989" y="561703"/>
            <a:ext cx="7746274" cy="55909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8383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tim noble + sue webster: nihilistic optimistic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605" y="927463"/>
            <a:ext cx="8948057" cy="54472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6345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ttp://www.culture.gouv.fr/Wave/image/memoire/0927/sap01_160l07zz19_p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034" y="169817"/>
            <a:ext cx="4189503" cy="6217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4266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https://2.bp.blogspot.com/-79-JwEOaQ3g/WBWt8C9Gv4I/AAAAAAAAAx8/XUomUDEc-4wYBrWmGWFnmUsimuHHdDrIwCLcB/s400/dali-leda-chair_1_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554" y="196949"/>
            <a:ext cx="4075612" cy="2756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3" descr="tim noble + sue webster: nihilistic optimistic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238" y="3892730"/>
            <a:ext cx="3474718" cy="2364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http://www.culture.gouv.fr/Wave/image/memoire/0927/sap01_160l07zz19_p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287" y="3088863"/>
            <a:ext cx="2800146" cy="3566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5755" y="300635"/>
            <a:ext cx="3570201" cy="306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663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6610" y="6100354"/>
            <a:ext cx="2449104" cy="1084217"/>
          </a:xfrm>
        </p:spPr>
        <p:txBody>
          <a:bodyPr>
            <a:normAutofit/>
          </a:bodyPr>
          <a:lstStyle/>
          <a:p>
            <a:r>
              <a:rPr lang="fr-FR" altLang="fr-FR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Tim </a:t>
            </a:r>
            <a:r>
              <a:rPr lang="fr-FR" altLang="fr-FR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Noble / Sue Webster</a:t>
            </a:r>
            <a:r>
              <a:rPr lang="fr-FR" sz="1400" dirty="0" smtClean="0"/>
              <a:t/>
            </a:r>
            <a:br>
              <a:rPr lang="fr-FR" sz="1400" dirty="0" smtClean="0"/>
            </a:br>
            <a:r>
              <a:rPr lang="fr-FR" sz="1400" dirty="0"/>
              <a:t/>
            </a:r>
            <a:br>
              <a:rPr lang="fr-FR" sz="1400" dirty="0"/>
            </a:br>
            <a:endParaRPr lang="fr-FR" sz="1400" dirty="0"/>
          </a:p>
        </p:txBody>
      </p:sp>
      <p:pic>
        <p:nvPicPr>
          <p:cNvPr id="6" name="Image 5" descr="tim noble + sue webster: nihilistic optimistic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06" y="3879039"/>
            <a:ext cx="3474718" cy="236437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816610" y="6267938"/>
            <a:ext cx="337021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4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fr-FR" altLang="fr-FR" sz="1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fr-FR" altLang="fr-FR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ihilistic </a:t>
            </a:r>
            <a:r>
              <a:rPr kumimoji="0" lang="fr-FR" altLang="fr-FR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optimistic</a:t>
            </a:r>
            <a:r>
              <a:rPr kumimoji="0" lang="fr-FR" altLang="fr-FR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fr-FR" altLang="fr-FR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11" name="Espace réservé pour une image  10" descr="https://2.bp.blogspot.com/-79-JwEOaQ3g/WBWt8C9Gv4I/AAAAAAAAAx8/XUomUDEc-4wYBrWmGWFnmUsimuHHdDrIwCLcB/s400/dali-leda-chair_1_1.jpg"/>
          <p:cNvPicPr>
            <a:picLocks noGrp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3" r="14223"/>
          <a:stretch>
            <a:fillRect/>
          </a:stretch>
        </p:blipFill>
        <p:spPr bwMode="auto">
          <a:xfrm>
            <a:off x="6844936" y="325881"/>
            <a:ext cx="2939143" cy="216912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ZoneTexte 9"/>
          <p:cNvSpPr txBox="1"/>
          <p:nvPr/>
        </p:nvSpPr>
        <p:spPr>
          <a:xfrm>
            <a:off x="7106194" y="2393072"/>
            <a:ext cx="2886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+mj-lt"/>
              </a:rPr>
              <a:t>2</a:t>
            </a:r>
            <a:r>
              <a:rPr lang="fr-FR" dirty="0" smtClean="0">
                <a:latin typeface="+mj-lt"/>
              </a:rPr>
              <a:t>.Leda </a:t>
            </a:r>
            <a:r>
              <a:rPr lang="fr-FR" dirty="0" err="1">
                <a:latin typeface="+mj-lt"/>
              </a:rPr>
              <a:t>low</a:t>
            </a:r>
            <a:r>
              <a:rPr lang="fr-FR" dirty="0">
                <a:latin typeface="+mj-lt"/>
              </a:rPr>
              <a:t> table </a:t>
            </a:r>
            <a:r>
              <a:rPr lang="fr-FR" dirty="0" smtClean="0">
                <a:latin typeface="+mj-lt"/>
              </a:rPr>
              <a:t>– Salvador Dali </a:t>
            </a:r>
            <a:r>
              <a:rPr lang="fr-FR" dirty="0">
                <a:latin typeface="+mj-lt"/>
              </a:rPr>
              <a:t>1935</a:t>
            </a:r>
          </a:p>
        </p:txBody>
      </p:sp>
      <p:sp>
        <p:nvSpPr>
          <p:cNvPr id="12" name="ZoneTexte 11"/>
          <p:cNvSpPr txBox="1"/>
          <p:nvPr/>
        </p:nvSpPr>
        <p:spPr>
          <a:xfrm flipH="1">
            <a:off x="966651" y="3208186"/>
            <a:ext cx="2593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1</a:t>
            </a:r>
            <a:r>
              <a:rPr lang="fr-FR" dirty="0" smtClean="0"/>
              <a:t>.Hiding in the city </a:t>
            </a:r>
          </a:p>
          <a:p>
            <a:r>
              <a:rPr lang="fr-FR" dirty="0" smtClean="0"/>
              <a:t>Liu Bolin</a:t>
            </a:r>
            <a:endParaRPr lang="fr-FR" dirty="0"/>
          </a:p>
        </p:txBody>
      </p:sp>
      <p:pic>
        <p:nvPicPr>
          <p:cNvPr id="14" name="Image 13" descr="http://www.culture.gouv.fr/Wave/image/memoire/0927/sap01_160l07zz19_p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936" y="3500846"/>
            <a:ext cx="2129246" cy="298110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ZoneTexte 14"/>
          <p:cNvSpPr txBox="1"/>
          <p:nvPr/>
        </p:nvSpPr>
        <p:spPr>
          <a:xfrm>
            <a:off x="9157063" y="4741817"/>
            <a:ext cx="1959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4</a:t>
            </a:r>
            <a:r>
              <a:rPr lang="fr-FR" dirty="0" smtClean="0"/>
              <a:t>.Architecture anthropomorphe</a:t>
            </a:r>
          </a:p>
          <a:p>
            <a:r>
              <a:rPr lang="fr-FR" dirty="0" smtClean="0"/>
              <a:t>Art </a:t>
            </a:r>
            <a:r>
              <a:rPr lang="fr-FR" dirty="0"/>
              <a:t>déco</a:t>
            </a:r>
          </a:p>
        </p:txBody>
      </p:sp>
      <p:pic>
        <p:nvPicPr>
          <p:cNvPr id="13" name="Image 12" descr="https://www.out-the-box.fr/wp-content/uploads/2013/05/3_jpg_CROP__original_original_wokyft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10" y="219023"/>
            <a:ext cx="3206748" cy="28443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18531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1042</TotalTime>
  <Words>26</Words>
  <Application>Microsoft Office PowerPoint</Application>
  <PresentationFormat>Grand écran</PresentationFormat>
  <Paragraphs>11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Thème Office</vt:lpstr>
      <vt:lpstr>CORPS DECOR Lanceur 2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Tim Noble / Sue Webster  </vt:lpstr>
    </vt:vector>
  </TitlesOfParts>
  <Company>Academie Montpellier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CORPS DECOR Lanceur maternelle</dc:title>
  <dc:creator>Guilbert Edith</dc:creator>
  <cp:lastModifiedBy>Guilbert Edith</cp:lastModifiedBy>
  <cp:revision>19</cp:revision>
  <dcterms:created xsi:type="dcterms:W3CDTF">2019-10-08T14:44:54Z</dcterms:created>
  <dcterms:modified xsi:type="dcterms:W3CDTF">2019-11-13T14:58:54Z</dcterms:modified>
</cp:coreProperties>
</file>