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8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53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68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97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69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98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97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44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24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89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93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D119-C5E3-4A3C-A098-50EDBD2A27FA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3F7A7-1683-4453-A5E5-7F2DD010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46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TATOUAGES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3705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Quelques tatoueurs présents</a:t>
            </a:r>
          </a:p>
          <a:p>
            <a:r>
              <a:rPr lang="fr-FR" sz="3200" dirty="0" smtClean="0"/>
              <a:t> au Mondial du tatouage</a:t>
            </a:r>
          </a:p>
          <a:p>
            <a:r>
              <a:rPr lang="fr-FR" sz="3200" dirty="0" smtClean="0"/>
              <a:t>La Villette </a:t>
            </a:r>
          </a:p>
          <a:p>
            <a:r>
              <a:rPr lang="fr-FR" sz="3200" dirty="0" smtClean="0"/>
              <a:t>Février 2019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9766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BENJO SAN</a:t>
            </a:r>
            <a:endParaRPr lang="fr-FR" b="1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372448"/>
            <a:ext cx="5181600" cy="2891929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37" y="2364376"/>
            <a:ext cx="5196063" cy="2900001"/>
          </a:xfrm>
        </p:spPr>
      </p:pic>
    </p:spTree>
    <p:extLst>
      <p:ext uri="{BB962C8B-B14F-4D97-AF65-F5344CB8AC3E}">
        <p14:creationId xmlns:p14="http://schemas.microsoft.com/office/powerpoint/2010/main" val="64871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ABDEL PEDRO</a:t>
            </a:r>
            <a:br>
              <a:rPr lang="fr-FR" b="1" dirty="0" smtClean="0"/>
            </a:br>
            <a:r>
              <a:rPr lang="fr-FR" b="1" dirty="0" smtClean="0"/>
              <a:t>Paris</a:t>
            </a:r>
            <a:endParaRPr lang="fr-FR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5329"/>
            <a:ext cx="5181600" cy="2891929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5329"/>
            <a:ext cx="5181600" cy="2891929"/>
          </a:xfrm>
        </p:spPr>
      </p:pic>
    </p:spTree>
    <p:extLst>
      <p:ext uri="{BB962C8B-B14F-4D97-AF65-F5344CB8AC3E}">
        <p14:creationId xmlns:p14="http://schemas.microsoft.com/office/powerpoint/2010/main" val="349294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330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ADAM SZABO</a:t>
            </a:r>
            <a:br>
              <a:rPr lang="fr-FR" b="1" dirty="0" smtClean="0"/>
            </a:br>
            <a:r>
              <a:rPr lang="fr-FR" b="1" dirty="0" smtClean="0"/>
              <a:t>Budapest Hongrie</a:t>
            </a:r>
            <a:br>
              <a:rPr lang="fr-FR" b="1" dirty="0" smtClean="0"/>
            </a:b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7" y="2490013"/>
            <a:ext cx="5181600" cy="2891929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0014"/>
            <a:ext cx="5181600" cy="2891929"/>
          </a:xfrm>
        </p:spPr>
      </p:pic>
    </p:spTree>
    <p:extLst>
      <p:ext uri="{BB962C8B-B14F-4D97-AF65-F5344CB8AC3E}">
        <p14:creationId xmlns:p14="http://schemas.microsoft.com/office/powerpoint/2010/main" val="35899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150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ADRIEN</a:t>
            </a:r>
            <a:br>
              <a:rPr lang="fr-FR" b="1" dirty="0" smtClean="0"/>
            </a:br>
            <a:r>
              <a:rPr lang="fr-FR" b="1" dirty="0" smtClean="0"/>
              <a:t>Paris</a:t>
            </a:r>
            <a:br>
              <a:rPr lang="fr-FR" b="1" dirty="0" smtClean="0"/>
            </a:b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5329"/>
            <a:ext cx="5181600" cy="2891929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5329"/>
            <a:ext cx="5181600" cy="2891929"/>
          </a:xfrm>
        </p:spPr>
      </p:pic>
    </p:spTree>
    <p:extLst>
      <p:ext uri="{BB962C8B-B14F-4D97-AF65-F5344CB8AC3E}">
        <p14:creationId xmlns:p14="http://schemas.microsoft.com/office/powerpoint/2010/main" val="108920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AMAR GOUCEM</a:t>
            </a:r>
            <a:br>
              <a:rPr lang="fr-FR" b="1" dirty="0" smtClean="0"/>
            </a:br>
            <a:r>
              <a:rPr lang="fr-FR" b="1" dirty="0" smtClean="0"/>
              <a:t>Eindhoven Pays-Bas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5329"/>
            <a:ext cx="5181600" cy="2891929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5329"/>
            <a:ext cx="5181600" cy="2891929"/>
          </a:xfrm>
        </p:spPr>
      </p:pic>
    </p:spTree>
    <p:extLst>
      <p:ext uri="{BB962C8B-B14F-4D97-AF65-F5344CB8AC3E}">
        <p14:creationId xmlns:p14="http://schemas.microsoft.com/office/powerpoint/2010/main" val="98035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HERNAN CHANG</a:t>
            </a:r>
            <a:br>
              <a:rPr lang="fr-FR" b="1" dirty="0" smtClean="0"/>
            </a:br>
            <a:r>
              <a:rPr lang="fr-FR" b="1" dirty="0" smtClean="0"/>
              <a:t>Séoul Corée du Sud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5329"/>
            <a:ext cx="5181600" cy="2891929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5329"/>
            <a:ext cx="5181600" cy="2891929"/>
          </a:xfrm>
        </p:spPr>
      </p:pic>
    </p:spTree>
    <p:extLst>
      <p:ext uri="{BB962C8B-B14F-4D97-AF65-F5344CB8AC3E}">
        <p14:creationId xmlns:p14="http://schemas.microsoft.com/office/powerpoint/2010/main" val="378777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COSTANTINO SASSO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Italie Naples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5329"/>
            <a:ext cx="5181600" cy="2891929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5329"/>
            <a:ext cx="5181600" cy="2891929"/>
          </a:xfrm>
        </p:spPr>
      </p:pic>
    </p:spTree>
    <p:extLst>
      <p:ext uri="{BB962C8B-B14F-4D97-AF65-F5344CB8AC3E}">
        <p14:creationId xmlns:p14="http://schemas.microsoft.com/office/powerpoint/2010/main" val="12533998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</Words>
  <Application>Microsoft Office PowerPoint</Application>
  <PresentationFormat>Grand écran</PresentationFormat>
  <Paragraphs>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TATOUAGES</vt:lpstr>
      <vt:lpstr>BENJO SAN</vt:lpstr>
      <vt:lpstr>ABDEL PEDRO Paris</vt:lpstr>
      <vt:lpstr>ADAM SZABO Budapest Hongrie </vt:lpstr>
      <vt:lpstr>ADRIEN Paris </vt:lpstr>
      <vt:lpstr>AMAR GOUCEM Eindhoven Pays-Bas</vt:lpstr>
      <vt:lpstr>HERNAN CHANG Séoul Corée du Sud</vt:lpstr>
      <vt:lpstr>COSTANTINO SASSO  Italie Naples</vt:lpstr>
    </vt:vector>
  </TitlesOfParts>
  <Company>Academie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TATOUAGES</dc:title>
  <dc:creator>Guilbert Edith</dc:creator>
  <cp:lastModifiedBy>Guilbert Edith</cp:lastModifiedBy>
  <cp:revision>15</cp:revision>
  <dcterms:created xsi:type="dcterms:W3CDTF">2019-10-17T13:52:29Z</dcterms:created>
  <dcterms:modified xsi:type="dcterms:W3CDTF">2019-11-17T11:02:15Z</dcterms:modified>
</cp:coreProperties>
</file>