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4C36C6E0-EACB-4934-BA44-DA8D0B0B36B1}"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0AE79D-90AA-43D9-BF54-F807F7733C61}" type="slidenum">
              <a:rPr lang="fr-FR" smtClean="0"/>
              <a:t>‹N°›</a:t>
            </a:fld>
            <a:endParaRPr lang="fr-FR"/>
          </a:p>
        </p:txBody>
      </p:sp>
    </p:spTree>
    <p:extLst>
      <p:ext uri="{BB962C8B-B14F-4D97-AF65-F5344CB8AC3E}">
        <p14:creationId xmlns:p14="http://schemas.microsoft.com/office/powerpoint/2010/main" val="3786554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C36C6E0-EACB-4934-BA44-DA8D0B0B36B1}"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0AE79D-90AA-43D9-BF54-F807F7733C61}" type="slidenum">
              <a:rPr lang="fr-FR" smtClean="0"/>
              <a:t>‹N°›</a:t>
            </a:fld>
            <a:endParaRPr lang="fr-FR"/>
          </a:p>
        </p:txBody>
      </p:sp>
    </p:spTree>
    <p:extLst>
      <p:ext uri="{BB962C8B-B14F-4D97-AF65-F5344CB8AC3E}">
        <p14:creationId xmlns:p14="http://schemas.microsoft.com/office/powerpoint/2010/main" val="217372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C36C6E0-EACB-4934-BA44-DA8D0B0B36B1}"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0AE79D-90AA-43D9-BF54-F807F7733C61}" type="slidenum">
              <a:rPr lang="fr-FR" smtClean="0"/>
              <a:t>‹N°›</a:t>
            </a:fld>
            <a:endParaRPr lang="fr-FR"/>
          </a:p>
        </p:txBody>
      </p:sp>
    </p:spTree>
    <p:extLst>
      <p:ext uri="{BB962C8B-B14F-4D97-AF65-F5344CB8AC3E}">
        <p14:creationId xmlns:p14="http://schemas.microsoft.com/office/powerpoint/2010/main" val="990768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C36C6E0-EACB-4934-BA44-DA8D0B0B36B1}"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0AE79D-90AA-43D9-BF54-F807F7733C61}" type="slidenum">
              <a:rPr lang="fr-FR" smtClean="0"/>
              <a:t>‹N°›</a:t>
            </a:fld>
            <a:endParaRPr lang="fr-FR"/>
          </a:p>
        </p:txBody>
      </p:sp>
    </p:spTree>
    <p:extLst>
      <p:ext uri="{BB962C8B-B14F-4D97-AF65-F5344CB8AC3E}">
        <p14:creationId xmlns:p14="http://schemas.microsoft.com/office/powerpoint/2010/main" val="735684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4C36C6E0-EACB-4934-BA44-DA8D0B0B36B1}"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0AE79D-90AA-43D9-BF54-F807F7733C61}" type="slidenum">
              <a:rPr lang="fr-FR" smtClean="0"/>
              <a:t>‹N°›</a:t>
            </a:fld>
            <a:endParaRPr lang="fr-FR"/>
          </a:p>
        </p:txBody>
      </p:sp>
    </p:spTree>
    <p:extLst>
      <p:ext uri="{BB962C8B-B14F-4D97-AF65-F5344CB8AC3E}">
        <p14:creationId xmlns:p14="http://schemas.microsoft.com/office/powerpoint/2010/main" val="2702854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C36C6E0-EACB-4934-BA44-DA8D0B0B36B1}" type="datetimeFigureOut">
              <a:rPr lang="fr-FR" smtClean="0"/>
              <a:t>17/11/2019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10AE79D-90AA-43D9-BF54-F807F7733C61}" type="slidenum">
              <a:rPr lang="fr-FR" smtClean="0"/>
              <a:t>‹N°›</a:t>
            </a:fld>
            <a:endParaRPr lang="fr-FR"/>
          </a:p>
        </p:txBody>
      </p:sp>
    </p:spTree>
    <p:extLst>
      <p:ext uri="{BB962C8B-B14F-4D97-AF65-F5344CB8AC3E}">
        <p14:creationId xmlns:p14="http://schemas.microsoft.com/office/powerpoint/2010/main" val="3453227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C36C6E0-EACB-4934-BA44-DA8D0B0B36B1}" type="datetimeFigureOut">
              <a:rPr lang="fr-FR" smtClean="0"/>
              <a:t>17/11/2019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10AE79D-90AA-43D9-BF54-F807F7733C61}" type="slidenum">
              <a:rPr lang="fr-FR" smtClean="0"/>
              <a:t>‹N°›</a:t>
            </a:fld>
            <a:endParaRPr lang="fr-FR"/>
          </a:p>
        </p:txBody>
      </p:sp>
    </p:spTree>
    <p:extLst>
      <p:ext uri="{BB962C8B-B14F-4D97-AF65-F5344CB8AC3E}">
        <p14:creationId xmlns:p14="http://schemas.microsoft.com/office/powerpoint/2010/main" val="3229395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C36C6E0-EACB-4934-BA44-DA8D0B0B36B1}" type="datetimeFigureOut">
              <a:rPr lang="fr-FR" smtClean="0"/>
              <a:t>17/11/2019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10AE79D-90AA-43D9-BF54-F807F7733C61}" type="slidenum">
              <a:rPr lang="fr-FR" smtClean="0"/>
              <a:t>‹N°›</a:t>
            </a:fld>
            <a:endParaRPr lang="fr-FR"/>
          </a:p>
        </p:txBody>
      </p:sp>
    </p:spTree>
    <p:extLst>
      <p:ext uri="{BB962C8B-B14F-4D97-AF65-F5344CB8AC3E}">
        <p14:creationId xmlns:p14="http://schemas.microsoft.com/office/powerpoint/2010/main" val="2488120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C36C6E0-EACB-4934-BA44-DA8D0B0B36B1}" type="datetimeFigureOut">
              <a:rPr lang="fr-FR" smtClean="0"/>
              <a:t>17/11/2019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10AE79D-90AA-43D9-BF54-F807F7733C61}" type="slidenum">
              <a:rPr lang="fr-FR" smtClean="0"/>
              <a:t>‹N°›</a:t>
            </a:fld>
            <a:endParaRPr lang="fr-FR"/>
          </a:p>
        </p:txBody>
      </p:sp>
    </p:spTree>
    <p:extLst>
      <p:ext uri="{BB962C8B-B14F-4D97-AF65-F5344CB8AC3E}">
        <p14:creationId xmlns:p14="http://schemas.microsoft.com/office/powerpoint/2010/main" val="343329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C36C6E0-EACB-4934-BA44-DA8D0B0B36B1}" type="datetimeFigureOut">
              <a:rPr lang="fr-FR" smtClean="0"/>
              <a:t>17/11/2019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10AE79D-90AA-43D9-BF54-F807F7733C61}" type="slidenum">
              <a:rPr lang="fr-FR" smtClean="0"/>
              <a:t>‹N°›</a:t>
            </a:fld>
            <a:endParaRPr lang="fr-FR"/>
          </a:p>
        </p:txBody>
      </p:sp>
    </p:spTree>
    <p:extLst>
      <p:ext uri="{BB962C8B-B14F-4D97-AF65-F5344CB8AC3E}">
        <p14:creationId xmlns:p14="http://schemas.microsoft.com/office/powerpoint/2010/main" val="3101970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C36C6E0-EACB-4934-BA44-DA8D0B0B36B1}" type="datetimeFigureOut">
              <a:rPr lang="fr-FR" smtClean="0"/>
              <a:t>17/11/2019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10AE79D-90AA-43D9-BF54-F807F7733C61}" type="slidenum">
              <a:rPr lang="fr-FR" smtClean="0"/>
              <a:t>‹N°›</a:t>
            </a:fld>
            <a:endParaRPr lang="fr-FR"/>
          </a:p>
        </p:txBody>
      </p:sp>
    </p:spTree>
    <p:extLst>
      <p:ext uri="{BB962C8B-B14F-4D97-AF65-F5344CB8AC3E}">
        <p14:creationId xmlns:p14="http://schemas.microsoft.com/office/powerpoint/2010/main" val="48984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36C6E0-EACB-4934-BA44-DA8D0B0B36B1}" type="datetimeFigureOut">
              <a:rPr lang="fr-FR" smtClean="0"/>
              <a:t>17/11/2019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0AE79D-90AA-43D9-BF54-F807F7733C61}" type="slidenum">
              <a:rPr lang="fr-FR" smtClean="0"/>
              <a:t>‹N°›</a:t>
            </a:fld>
            <a:endParaRPr lang="fr-FR"/>
          </a:p>
        </p:txBody>
      </p:sp>
    </p:spTree>
    <p:extLst>
      <p:ext uri="{BB962C8B-B14F-4D97-AF65-F5344CB8AC3E}">
        <p14:creationId xmlns:p14="http://schemas.microsoft.com/office/powerpoint/2010/main" val="3198802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19422" y="897280"/>
            <a:ext cx="9144000" cy="2387600"/>
          </a:xfrm>
        </p:spPr>
        <p:txBody>
          <a:bodyPr>
            <a:normAutofit fontScale="90000"/>
          </a:bodyPr>
          <a:lstStyle/>
          <a:p>
            <a:r>
              <a:rPr lang="fr-FR" b="1" dirty="0" smtClean="0"/>
              <a:t/>
            </a:r>
            <a:br>
              <a:rPr lang="fr-FR" b="1" dirty="0" smtClean="0"/>
            </a:br>
            <a:r>
              <a:rPr lang="fr-FR" b="1" dirty="0" smtClean="0"/>
              <a:t>Les sculptures </a:t>
            </a:r>
            <a:br>
              <a:rPr lang="fr-FR" b="1" dirty="0" smtClean="0"/>
            </a:br>
            <a:r>
              <a:rPr lang="fr-FR" b="1" dirty="0" smtClean="0"/>
              <a:t>de Jean-Michel Bihorel </a:t>
            </a:r>
            <a:br>
              <a:rPr lang="fr-FR" b="1" dirty="0" smtClean="0"/>
            </a:br>
            <a:endParaRPr lang="fr-FR" b="1" dirty="0"/>
          </a:p>
        </p:txBody>
      </p:sp>
      <p:sp>
        <p:nvSpPr>
          <p:cNvPr id="3" name="Sous-titre 2"/>
          <p:cNvSpPr>
            <a:spLocks noGrp="1"/>
          </p:cNvSpPr>
          <p:nvPr>
            <p:ph type="subTitle" idx="1"/>
          </p:nvPr>
        </p:nvSpPr>
        <p:spPr>
          <a:xfrm>
            <a:off x="1252025" y="3559834"/>
            <a:ext cx="9945858" cy="4121126"/>
          </a:xfrm>
        </p:spPr>
        <p:txBody>
          <a:bodyPr>
            <a:normAutofit/>
          </a:bodyPr>
          <a:lstStyle/>
          <a:p>
            <a:r>
              <a:rPr lang="fr-FR" b="1" dirty="0" smtClean="0">
                <a:latin typeface="+mj-lt"/>
              </a:rPr>
              <a:t>Jean-Michel Bihorel est un artiste numérique et auteur d’une série de sculptures bien particulière… Il créé des silhouettes féminines mises en volume grâce à la 3D, composées de porcelaine et de fleurs d’hortensia séchées.</a:t>
            </a:r>
          </a:p>
          <a:p>
            <a:r>
              <a:rPr lang="fr-FR" b="1" dirty="0" smtClean="0">
                <a:latin typeface="+mj-lt"/>
              </a:rPr>
              <a:t/>
            </a:r>
            <a:br>
              <a:rPr lang="fr-FR" b="1" dirty="0" smtClean="0">
                <a:latin typeface="+mj-lt"/>
              </a:rPr>
            </a:br>
            <a:r>
              <a:rPr lang="fr-FR" b="1" i="1" dirty="0" smtClean="0">
                <a:latin typeface="+mj-lt"/>
              </a:rPr>
              <a:t>"Elles ont toutes pour but de mettre en valeur le fragile et le sensible" nous explique Jean-Michel Bihorel.</a:t>
            </a:r>
            <a:endParaRPr lang="fr-FR" dirty="0">
              <a:latin typeface="+mj-lt"/>
            </a:endParaRPr>
          </a:p>
        </p:txBody>
      </p:sp>
    </p:spTree>
    <p:extLst>
      <p:ext uri="{BB962C8B-B14F-4D97-AF65-F5344CB8AC3E}">
        <p14:creationId xmlns:p14="http://schemas.microsoft.com/office/powerpoint/2010/main" val="869434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505" y="849811"/>
            <a:ext cx="4403187" cy="5661240"/>
          </a:xfrm>
          <a:prstGeom prst="rect">
            <a:avLst/>
          </a:prstGeom>
        </p:spPr>
      </p:pic>
      <p:sp>
        <p:nvSpPr>
          <p:cNvPr id="4" name="ZoneTexte 3"/>
          <p:cNvSpPr txBox="1"/>
          <p:nvPr/>
        </p:nvSpPr>
        <p:spPr>
          <a:xfrm>
            <a:off x="1195754" y="225082"/>
            <a:ext cx="3221501" cy="461665"/>
          </a:xfrm>
          <a:prstGeom prst="rect">
            <a:avLst/>
          </a:prstGeom>
          <a:noFill/>
        </p:spPr>
        <p:txBody>
          <a:bodyPr wrap="square" rtlCol="0">
            <a:spAutoFit/>
          </a:bodyPr>
          <a:lstStyle/>
          <a:p>
            <a:r>
              <a:rPr lang="fr-FR" sz="2400" b="1" dirty="0" smtClean="0">
                <a:latin typeface="+mj-lt"/>
              </a:rPr>
              <a:t>« Flower figure n 01 »</a:t>
            </a:r>
            <a:endParaRPr lang="fr-FR" sz="2400" b="1" dirty="0">
              <a:latin typeface="+mj-lt"/>
            </a:endParaRPr>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9612" y="225082"/>
            <a:ext cx="3835571" cy="5425562"/>
          </a:xfrm>
          <a:prstGeom prst="rect">
            <a:avLst/>
          </a:prstGeom>
        </p:spPr>
      </p:pic>
      <p:sp>
        <p:nvSpPr>
          <p:cNvPr id="6" name="Rectangle 5"/>
          <p:cNvSpPr/>
          <p:nvPr/>
        </p:nvSpPr>
        <p:spPr>
          <a:xfrm>
            <a:off x="7118252" y="5987534"/>
            <a:ext cx="3231724" cy="461665"/>
          </a:xfrm>
          <a:prstGeom prst="rect">
            <a:avLst/>
          </a:prstGeom>
        </p:spPr>
        <p:txBody>
          <a:bodyPr wrap="square">
            <a:spAutoFit/>
          </a:bodyPr>
          <a:lstStyle/>
          <a:p>
            <a:r>
              <a:rPr lang="fr-FR" b="1" dirty="0"/>
              <a:t>«</a:t>
            </a:r>
            <a:r>
              <a:rPr lang="fr-FR" sz="2400" b="1" dirty="0">
                <a:latin typeface="+mj-lt"/>
              </a:rPr>
              <a:t> Flower figure n </a:t>
            </a:r>
            <a:r>
              <a:rPr lang="fr-FR" sz="2400" b="1" dirty="0" smtClean="0">
                <a:latin typeface="+mj-lt"/>
              </a:rPr>
              <a:t>02</a:t>
            </a:r>
            <a:r>
              <a:rPr lang="fr-FR" sz="2400" b="1" dirty="0">
                <a:latin typeface="+mj-lt"/>
              </a:rPr>
              <a:t> »</a:t>
            </a:r>
          </a:p>
        </p:txBody>
      </p:sp>
    </p:spTree>
    <p:extLst>
      <p:ext uri="{BB962C8B-B14F-4D97-AF65-F5344CB8AC3E}">
        <p14:creationId xmlns:p14="http://schemas.microsoft.com/office/powerpoint/2010/main" val="4291921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4886" y="115059"/>
            <a:ext cx="4575736" cy="6602264"/>
          </a:xfrm>
          <a:prstGeom prst="rect">
            <a:avLst/>
          </a:prstGeom>
        </p:spPr>
      </p:pic>
      <p:sp>
        <p:nvSpPr>
          <p:cNvPr id="3" name="ZoneTexte 2"/>
          <p:cNvSpPr txBox="1"/>
          <p:nvPr/>
        </p:nvSpPr>
        <p:spPr>
          <a:xfrm>
            <a:off x="239151" y="562708"/>
            <a:ext cx="3179298" cy="461665"/>
          </a:xfrm>
          <a:prstGeom prst="rect">
            <a:avLst/>
          </a:prstGeom>
          <a:noFill/>
        </p:spPr>
        <p:txBody>
          <a:bodyPr wrap="square" rtlCol="0">
            <a:spAutoFit/>
          </a:bodyPr>
          <a:lstStyle/>
          <a:p>
            <a:pPr algn="ctr"/>
            <a:r>
              <a:rPr lang="fr-FR" sz="2400" b="1" dirty="0" smtClean="0">
                <a:latin typeface="+mj-lt"/>
              </a:rPr>
              <a:t>« Grace »</a:t>
            </a:r>
            <a:endParaRPr lang="fr-FR" sz="2400" b="1" dirty="0">
              <a:latin typeface="+mj-lt"/>
            </a:endParaRPr>
          </a:p>
        </p:txBody>
      </p:sp>
    </p:spTree>
    <p:extLst>
      <p:ext uri="{BB962C8B-B14F-4D97-AF65-F5344CB8AC3E}">
        <p14:creationId xmlns:p14="http://schemas.microsoft.com/office/powerpoint/2010/main" val="3608840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6942" y="1378634"/>
            <a:ext cx="10564836" cy="3416320"/>
          </a:xfrm>
          <a:prstGeom prst="rect">
            <a:avLst/>
          </a:prstGeom>
        </p:spPr>
        <p:txBody>
          <a:bodyPr wrap="square">
            <a:spAutoFit/>
          </a:bodyPr>
          <a:lstStyle/>
          <a:p>
            <a:r>
              <a:rPr lang="fr-FR" sz="2400" b="1" i="1" dirty="0" smtClean="0">
                <a:latin typeface="+mj-lt"/>
              </a:rPr>
              <a:t>« Lors d'une promenade j'ai un jour trouvé une tête d’hortensia séchée. Je trouvais la structure fascinante par sa légèreté et sa fragilité. Cela m'a donné l'idée d'en faire une sculpture. J'ai trouvé que le corps de la femme avait les mêmes attributs, léger et sensible, la combinaison des deux m'a donc semblé naturelle. Le processus de création de cette image a été très plaisant, j'ai donc eu envie de le mélanger à d'autres matières, elles mêmes fragiles et gracieuses, pour créer d'autres images dans la même veine.»</a:t>
            </a:r>
            <a:br>
              <a:rPr lang="fr-FR" sz="2400" b="1" i="1" dirty="0" smtClean="0">
                <a:latin typeface="+mj-lt"/>
              </a:rPr>
            </a:br>
            <a:r>
              <a:rPr lang="fr-FR" sz="2400" dirty="0" smtClean="0">
                <a:latin typeface="+mj-lt"/>
              </a:rPr>
              <a:t/>
            </a:r>
            <a:br>
              <a:rPr lang="fr-FR" sz="2400" dirty="0" smtClean="0">
                <a:latin typeface="+mj-lt"/>
              </a:rPr>
            </a:br>
            <a:endParaRPr lang="fr-FR" sz="2400" dirty="0">
              <a:latin typeface="+mj-lt"/>
            </a:endParaRPr>
          </a:p>
        </p:txBody>
      </p:sp>
    </p:spTree>
    <p:extLst>
      <p:ext uri="{BB962C8B-B14F-4D97-AF65-F5344CB8AC3E}">
        <p14:creationId xmlns:p14="http://schemas.microsoft.com/office/powerpoint/2010/main" val="294474760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41</Words>
  <Application>Microsoft Office PowerPoint</Application>
  <PresentationFormat>Grand écran</PresentationFormat>
  <Paragraphs>7</Paragraphs>
  <Slides>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Calibri</vt:lpstr>
      <vt:lpstr>Calibri Light</vt:lpstr>
      <vt:lpstr>Thème Office</vt:lpstr>
      <vt:lpstr> Les sculptures  de Jean-Michel Bihorel  </vt:lpstr>
      <vt:lpstr>Présentation PowerPoint</vt:lpstr>
      <vt:lpstr>Présentation PowerPoint</vt:lpstr>
      <vt:lpstr>Présentation PowerPoint</vt:lpstr>
    </vt:vector>
  </TitlesOfParts>
  <Company>Academie Montpellier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sculptures  de Jean-Michel Bihorel</dc:title>
  <dc:creator>Guilbert Edith</dc:creator>
  <cp:lastModifiedBy>Guilbert Edith</cp:lastModifiedBy>
  <cp:revision>9</cp:revision>
  <dcterms:created xsi:type="dcterms:W3CDTF">2019-10-15T14:55:42Z</dcterms:created>
  <dcterms:modified xsi:type="dcterms:W3CDTF">2019-11-17T11:03:13Z</dcterms:modified>
</cp:coreProperties>
</file>