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7" r:id="rId3"/>
    <p:sldId id="261" r:id="rId4"/>
    <p:sldId id="263" r:id="rId5"/>
    <p:sldId id="262"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snapToGrid="0">
      <p:cViewPr varScale="1">
        <p:scale>
          <a:sx n="73" d="100"/>
          <a:sy n="73"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8561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A6651C8-2176-4D33-8D1A-AD32B62EFA85}" type="datetimeFigureOut">
              <a:rPr lang="fr-FR" smtClean="0"/>
              <a:t>17/11/2019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165905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4279506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4701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173016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6651C8-2176-4D33-8D1A-AD32B62EFA85}" type="datetimeFigureOut">
              <a:rPr lang="fr-FR" smtClean="0"/>
              <a:t>17/11/2019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79736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6651C8-2176-4D33-8D1A-AD32B62EFA85}" type="datetimeFigureOut">
              <a:rPr lang="fr-FR" smtClean="0"/>
              <a:t>17/11/2019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35307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59754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95037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4542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174097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A6651C8-2176-4D33-8D1A-AD32B62EFA85}" type="datetimeFigureOut">
              <a:rPr lang="fr-FR" smtClean="0"/>
              <a:t>17/11/2019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65615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A6651C8-2176-4D33-8D1A-AD32B62EFA85}" type="datetimeFigureOut">
              <a:rPr lang="fr-FR" smtClean="0"/>
              <a:t>17/11/2019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61919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421884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585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p>
            <a:fld id="{2A6651C8-2176-4D33-8D1A-AD32B62EFA85}" type="datetimeFigureOut">
              <a:rPr lang="fr-FR" smtClean="0"/>
              <a:t>17/11/2019</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3342516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A6651C8-2176-4D33-8D1A-AD32B62EFA85}" type="datetimeFigureOut">
              <a:rPr lang="fr-FR" smtClean="0"/>
              <a:t>17/11/2019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0C45E84E-B289-4F4A-9D13-D00D29D1360C}" type="slidenum">
              <a:rPr lang="fr-FR" smtClean="0"/>
              <a:t>‹N°›</a:t>
            </a:fld>
            <a:endParaRPr lang="fr-FR"/>
          </a:p>
        </p:txBody>
      </p:sp>
    </p:spTree>
    <p:extLst>
      <p:ext uri="{BB962C8B-B14F-4D97-AF65-F5344CB8AC3E}">
        <p14:creationId xmlns:p14="http://schemas.microsoft.com/office/powerpoint/2010/main" val="24264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6651C8-2176-4D33-8D1A-AD32B62EFA85}" type="datetimeFigureOut">
              <a:rPr lang="fr-FR" smtClean="0"/>
              <a:t>17/11/2019</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C45E84E-B289-4F4A-9D13-D00D29D1360C}" type="slidenum">
              <a:rPr lang="fr-FR" smtClean="0"/>
              <a:t>‹N°›</a:t>
            </a:fld>
            <a:endParaRPr lang="fr-FR"/>
          </a:p>
        </p:txBody>
      </p:sp>
    </p:spTree>
    <p:extLst>
      <p:ext uri="{BB962C8B-B14F-4D97-AF65-F5344CB8AC3E}">
        <p14:creationId xmlns:p14="http://schemas.microsoft.com/office/powerpoint/2010/main" val="73066817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54955" y="1867989"/>
            <a:ext cx="8825658" cy="2782388"/>
          </a:xfrm>
        </p:spPr>
        <p:txBody>
          <a:bodyPr>
            <a:normAutofit/>
          </a:bodyPr>
          <a:lstStyle/>
          <a:p>
            <a:pPr algn="ctr"/>
            <a:r>
              <a:rPr lang="fr-FR" sz="4400" dirty="0">
                <a:solidFill>
                  <a:schemeClr val="bg1"/>
                </a:solidFill>
              </a:rPr>
              <a:t>Campagnes publicitaires BENETTON</a:t>
            </a:r>
            <a:br>
              <a:rPr lang="fr-FR" sz="4400" dirty="0">
                <a:solidFill>
                  <a:schemeClr val="bg1"/>
                </a:solidFill>
              </a:rPr>
            </a:br>
            <a:endParaRPr lang="fr-FR" sz="4400" b="1" dirty="0">
              <a:solidFill>
                <a:schemeClr val="bg1"/>
              </a:solidFill>
            </a:endParaRPr>
          </a:p>
        </p:txBody>
      </p:sp>
      <p:sp>
        <p:nvSpPr>
          <p:cNvPr id="3" name="Sous-titre 2"/>
          <p:cNvSpPr>
            <a:spLocks noGrp="1"/>
          </p:cNvSpPr>
          <p:nvPr>
            <p:ph type="subTitle" idx="1"/>
          </p:nvPr>
        </p:nvSpPr>
        <p:spPr/>
        <p:txBody>
          <a:bodyPr>
            <a:normAutofit/>
          </a:bodyPr>
          <a:lstStyle/>
          <a:p>
            <a:r>
              <a:rPr lang="fr-FR" dirty="0" smtClean="0"/>
              <a:t>.</a:t>
            </a:r>
            <a:endParaRPr lang="fr-FR" dirty="0"/>
          </a:p>
        </p:txBody>
      </p:sp>
    </p:spTree>
    <p:extLst>
      <p:ext uri="{BB962C8B-B14F-4D97-AF65-F5344CB8AC3E}">
        <p14:creationId xmlns:p14="http://schemas.microsoft.com/office/powerpoint/2010/main" val="1138081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2697" y="2173014"/>
            <a:ext cx="11181806" cy="1323439"/>
          </a:xfrm>
          <a:prstGeom prst="rect">
            <a:avLst/>
          </a:prstGeom>
        </p:spPr>
        <p:txBody>
          <a:bodyPr wrap="square">
            <a:spAutoFit/>
          </a:bodyPr>
          <a:lstStyle/>
          <a:p>
            <a:r>
              <a:rPr lang="fr-FR" sz="2000" dirty="0">
                <a:solidFill>
                  <a:schemeClr val="bg1"/>
                </a:solidFill>
                <a:latin typeface="+mj-lt"/>
              </a:rPr>
              <a:t>La communication de la marque italienne </a:t>
            </a:r>
            <a:r>
              <a:rPr lang="fr-FR" sz="2000" b="1" dirty="0">
                <a:solidFill>
                  <a:schemeClr val="bg1"/>
                </a:solidFill>
                <a:latin typeface="+mj-lt"/>
              </a:rPr>
              <a:t>Benetton</a:t>
            </a:r>
            <a:r>
              <a:rPr lang="fr-FR" sz="2000" dirty="0">
                <a:solidFill>
                  <a:schemeClr val="bg1"/>
                </a:solidFill>
                <a:latin typeface="+mj-lt"/>
              </a:rPr>
              <a:t> est indissociable du photographe </a:t>
            </a:r>
            <a:r>
              <a:rPr lang="fr-FR" sz="2000" b="1" dirty="0">
                <a:solidFill>
                  <a:schemeClr val="bg1"/>
                </a:solidFill>
                <a:latin typeface="+mj-lt"/>
              </a:rPr>
              <a:t>Oliviero </a:t>
            </a:r>
            <a:r>
              <a:rPr lang="fr-FR" sz="2000" b="1" dirty="0" err="1">
                <a:solidFill>
                  <a:schemeClr val="bg1"/>
                </a:solidFill>
                <a:latin typeface="+mj-lt"/>
              </a:rPr>
              <a:t>Toscani</a:t>
            </a:r>
            <a:r>
              <a:rPr lang="fr-FR" sz="2000" b="1" dirty="0">
                <a:solidFill>
                  <a:schemeClr val="bg1"/>
                </a:solidFill>
                <a:latin typeface="+mj-lt"/>
              </a:rPr>
              <a:t> </a:t>
            </a:r>
            <a:r>
              <a:rPr lang="fr-FR" sz="2000" dirty="0">
                <a:solidFill>
                  <a:schemeClr val="bg1"/>
                </a:solidFill>
                <a:latin typeface="+mj-lt"/>
              </a:rPr>
              <a:t>qui a donné à la marque une notoriété internationale.</a:t>
            </a:r>
          </a:p>
          <a:p>
            <a:r>
              <a:rPr lang="fr-FR" sz="2000" dirty="0">
                <a:solidFill>
                  <a:schemeClr val="bg1"/>
                </a:solidFill>
                <a:latin typeface="+mj-lt"/>
              </a:rPr>
              <a:t>Au début des années 80, l’entreprise connaît une forte expansion et veut affirmer sa position sur le plan national et également conquérir les marchés étrangers. </a:t>
            </a:r>
          </a:p>
        </p:txBody>
      </p:sp>
      <p:sp>
        <p:nvSpPr>
          <p:cNvPr id="4" name="Rectangle 3"/>
          <p:cNvSpPr/>
          <p:nvPr/>
        </p:nvSpPr>
        <p:spPr>
          <a:xfrm>
            <a:off x="352697" y="3647663"/>
            <a:ext cx="11181806" cy="1631216"/>
          </a:xfrm>
          <a:prstGeom prst="rect">
            <a:avLst/>
          </a:prstGeom>
        </p:spPr>
        <p:txBody>
          <a:bodyPr wrap="square">
            <a:spAutoFit/>
          </a:bodyPr>
          <a:lstStyle/>
          <a:p>
            <a:r>
              <a:rPr lang="fr-FR" sz="2000" dirty="0">
                <a:solidFill>
                  <a:schemeClr val="bg1"/>
                </a:solidFill>
                <a:latin typeface="+mj-lt"/>
              </a:rPr>
              <a:t>Les premières campagnes pour la marque sortent pour la collection printemps-été </a:t>
            </a:r>
            <a:r>
              <a:rPr lang="fr-FR" sz="2000" dirty="0" smtClean="0">
                <a:solidFill>
                  <a:schemeClr val="bg1"/>
                </a:solidFill>
                <a:latin typeface="+mj-lt"/>
              </a:rPr>
              <a:t>1984.Les </a:t>
            </a:r>
            <a:r>
              <a:rPr lang="fr-FR" sz="2000" dirty="0">
                <a:solidFill>
                  <a:schemeClr val="bg1"/>
                </a:solidFill>
                <a:latin typeface="+mj-lt"/>
              </a:rPr>
              <a:t>photographies évoquent la joie, la jeunesse et renvoient au groupe et à la couleur. Pas de paysage, simplement des fonds blancs pour mettre plus en avant la ligne graphique et les vêtements portés par les mannequins. Les vêtements sont colorés, comme l’est la peau de ceux qui les portent, c’est pourquoi les modèles </a:t>
            </a:r>
            <a:r>
              <a:rPr lang="fr-FR" sz="2000" dirty="0" smtClean="0">
                <a:solidFill>
                  <a:schemeClr val="bg1"/>
                </a:solidFill>
                <a:latin typeface="+mj-lt"/>
              </a:rPr>
              <a:t>choisis </a:t>
            </a:r>
            <a:r>
              <a:rPr lang="fr-FR" sz="2000" dirty="0">
                <a:solidFill>
                  <a:schemeClr val="bg1"/>
                </a:solidFill>
                <a:latin typeface="+mj-lt"/>
              </a:rPr>
              <a:t>sont de toutes races.</a:t>
            </a:r>
          </a:p>
        </p:txBody>
      </p:sp>
    </p:spTree>
    <p:extLst>
      <p:ext uri="{BB962C8B-B14F-4D97-AF65-F5344CB8AC3E}">
        <p14:creationId xmlns:p14="http://schemas.microsoft.com/office/powerpoint/2010/main" val="411046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46111" y="330023"/>
            <a:ext cx="3833461" cy="2726549"/>
          </a:xfrm>
        </p:spPr>
      </p:pic>
      <p:pic>
        <p:nvPicPr>
          <p:cNvPr id="6" name="Espace réservé du contenu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53497" y="598253"/>
            <a:ext cx="4180114" cy="2884034"/>
          </a:xfr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9692" y="3943858"/>
            <a:ext cx="3836686" cy="2509193"/>
          </a:xfrm>
          <a:prstGeom prst="rect">
            <a:avLst/>
          </a:prstGeom>
        </p:spPr>
      </p:pic>
    </p:spTree>
    <p:extLst>
      <p:ext uri="{BB962C8B-B14F-4D97-AF65-F5344CB8AC3E}">
        <p14:creationId xmlns:p14="http://schemas.microsoft.com/office/powerpoint/2010/main" val="359498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524" y="580431"/>
            <a:ext cx="4660943" cy="3155546"/>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6684" y="3017520"/>
            <a:ext cx="4943201" cy="3295467"/>
          </a:xfrm>
          <a:prstGeom prst="rect">
            <a:avLst/>
          </a:prstGeom>
        </p:spPr>
      </p:pic>
    </p:spTree>
    <p:extLst>
      <p:ext uri="{BB962C8B-B14F-4D97-AF65-F5344CB8AC3E}">
        <p14:creationId xmlns:p14="http://schemas.microsoft.com/office/powerpoint/2010/main" val="319291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7"/>
            <a:ext cx="9569043" cy="1415271"/>
          </a:xfrm>
        </p:spPr>
        <p:txBody>
          <a:bodyPr/>
          <a:lstStyle/>
          <a:p>
            <a:r>
              <a:rPr lang="fr-FR" sz="2000" b="1" dirty="0"/>
              <a:t>A partir de 1989, son thème de prédilection est la représentation de l’homme noir et de l’homme blanc</a:t>
            </a:r>
          </a:p>
        </p:txBody>
      </p:sp>
      <p:pic>
        <p:nvPicPr>
          <p:cNvPr id="5" name="Espace réservé du contenu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18262" y="1604544"/>
            <a:ext cx="5328657" cy="4468475"/>
          </a:xfrm>
        </p:spPr>
      </p:pic>
      <p:pic>
        <p:nvPicPr>
          <p:cNvPr id="9" name="Espace réservé du contenu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64943" y="1604544"/>
            <a:ext cx="5200188" cy="4468475"/>
          </a:xfrm>
        </p:spPr>
      </p:pic>
    </p:spTree>
    <p:extLst>
      <p:ext uri="{BB962C8B-B14F-4D97-AF65-F5344CB8AC3E}">
        <p14:creationId xmlns:p14="http://schemas.microsoft.com/office/powerpoint/2010/main" val="1439517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58</TotalTime>
  <Words>150</Words>
  <Application>Microsoft Office PowerPoint</Application>
  <PresentationFormat>Grand écran</PresentationFormat>
  <Paragraphs>6</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Calibri</vt:lpstr>
      <vt:lpstr>Calibri Light</vt:lpstr>
      <vt:lpstr>Wingdings 3</vt:lpstr>
      <vt:lpstr>Ion</vt:lpstr>
      <vt:lpstr>Campagnes publicitaires BENETTON </vt:lpstr>
      <vt:lpstr>Présentation PowerPoint</vt:lpstr>
      <vt:lpstr>Présentation PowerPoint</vt:lpstr>
      <vt:lpstr>Présentation PowerPoint</vt:lpstr>
      <vt:lpstr>A partir de 1989, son thème de prédilection est la représentation de l’homme noir et de l’homme blanc</vt:lpstr>
    </vt:vector>
  </TitlesOfParts>
  <Company>Academie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Maisie Broadhead « An ode to Hill and Anderson »</dc:title>
  <dc:creator>Guilbert Edith</dc:creator>
  <cp:lastModifiedBy>Guilbert Edith</cp:lastModifiedBy>
  <cp:revision>32</cp:revision>
  <dcterms:created xsi:type="dcterms:W3CDTF">2019-10-14T13:45:04Z</dcterms:created>
  <dcterms:modified xsi:type="dcterms:W3CDTF">2019-11-17T11:02:48Z</dcterms:modified>
</cp:coreProperties>
</file>