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E6E0-3AD7-4836-B725-89FE01DE8A1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C15-E50B-4B37-829D-60FA4F719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2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E6E0-3AD7-4836-B725-89FE01DE8A1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C15-E50B-4B37-829D-60FA4F719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54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E6E0-3AD7-4836-B725-89FE01DE8A1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C15-E50B-4B37-829D-60FA4F719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00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E6E0-3AD7-4836-B725-89FE01DE8A1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C15-E50B-4B37-829D-60FA4F719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58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E6E0-3AD7-4836-B725-89FE01DE8A1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C15-E50B-4B37-829D-60FA4F719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33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E6E0-3AD7-4836-B725-89FE01DE8A1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C15-E50B-4B37-829D-60FA4F719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03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E6E0-3AD7-4836-B725-89FE01DE8A1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C15-E50B-4B37-829D-60FA4F719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80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E6E0-3AD7-4836-B725-89FE01DE8A1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C15-E50B-4B37-829D-60FA4F719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15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E6E0-3AD7-4836-B725-89FE01DE8A1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C15-E50B-4B37-829D-60FA4F719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10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E6E0-3AD7-4836-B725-89FE01DE8A1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C15-E50B-4B37-829D-60FA4F719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75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E6E0-3AD7-4836-B725-89FE01DE8A1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9C15-E50B-4B37-829D-60FA4F719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56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E6E0-3AD7-4836-B725-89FE01DE8A1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9C15-E50B-4B37-829D-60FA4F719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48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Hikaru Cho</a:t>
            </a:r>
            <a:br>
              <a:rPr lang="fr-FR" dirty="0" smtClean="0"/>
            </a:br>
            <a:r>
              <a:rPr lang="fr-FR" dirty="0" smtClean="0"/>
              <a:t>Body painting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fr-FR" sz="2000" dirty="0">
                <a:latin typeface="+mj-lt"/>
              </a:rPr>
              <a:t>Hikaru Cho est une artiste japonaise de 19 </a:t>
            </a:r>
            <a:r>
              <a:rPr lang="fr-FR" sz="2000" dirty="0" smtClean="0">
                <a:latin typeface="+mj-lt"/>
              </a:rPr>
              <a:t>ans, elle réalise des </a:t>
            </a:r>
            <a:r>
              <a:rPr lang="fr-FR" sz="2000" dirty="0" err="1">
                <a:latin typeface="+mj-lt"/>
              </a:rPr>
              <a:t>oeuvres</a:t>
            </a:r>
            <a:r>
              <a:rPr lang="fr-FR" sz="2000" dirty="0">
                <a:latin typeface="+mj-lt"/>
              </a:rPr>
              <a:t> d'art </a:t>
            </a:r>
            <a:r>
              <a:rPr lang="fr-FR" sz="2000" dirty="0" smtClean="0">
                <a:latin typeface="+mj-lt"/>
              </a:rPr>
              <a:t>à </a:t>
            </a:r>
            <a:r>
              <a:rPr lang="fr-FR" sz="2000" dirty="0">
                <a:latin typeface="+mj-lt"/>
              </a:rPr>
              <a:t>même le corps.</a:t>
            </a:r>
          </a:p>
          <a:p>
            <a:pPr algn="l"/>
            <a:r>
              <a:rPr lang="fr-FR" sz="2000" dirty="0">
                <a:latin typeface="+mj-lt"/>
              </a:rPr>
              <a:t>Si cette technique est désormais plutôt répandue, on </a:t>
            </a:r>
            <a:r>
              <a:rPr lang="fr-FR" sz="2000" dirty="0" smtClean="0">
                <a:latin typeface="+mj-lt"/>
              </a:rPr>
              <a:t>n‘en est </a:t>
            </a:r>
            <a:r>
              <a:rPr lang="fr-FR" sz="2000" dirty="0">
                <a:latin typeface="+mj-lt"/>
              </a:rPr>
              <a:t>pas moins </a:t>
            </a:r>
            <a:r>
              <a:rPr lang="fr-FR" sz="2000" dirty="0" smtClean="0">
                <a:latin typeface="+mj-lt"/>
              </a:rPr>
              <a:t>captivé </a:t>
            </a:r>
            <a:r>
              <a:rPr lang="fr-FR" sz="2000" dirty="0">
                <a:latin typeface="+mj-lt"/>
              </a:rPr>
              <a:t>par le réalisme des dessins d'Hikaru Cho. Elle </a:t>
            </a:r>
            <a:r>
              <a:rPr lang="fr-FR" sz="2000" dirty="0" smtClean="0">
                <a:latin typeface="+mj-lt"/>
              </a:rPr>
              <a:t>utilise </a:t>
            </a:r>
            <a:r>
              <a:rPr lang="fr-FR" sz="2000" dirty="0">
                <a:latin typeface="+mj-lt"/>
              </a:rPr>
              <a:t>de la peinture acrylique pour créer des illusions d'optique sur ses "toiles". </a:t>
            </a:r>
          </a:p>
          <a:p>
            <a:pPr algn="l"/>
            <a:r>
              <a:rPr lang="fr-FR" sz="2000" dirty="0">
                <a:latin typeface="+mj-lt"/>
              </a:rPr>
              <a:t>Résultat : les créations de l'artiste se fondent parfaitement avec la </a:t>
            </a:r>
            <a:r>
              <a:rPr lang="fr-FR" sz="2000" dirty="0" smtClean="0">
                <a:latin typeface="+mj-lt"/>
              </a:rPr>
              <a:t>peau</a:t>
            </a:r>
            <a:endParaRPr lang="fr-F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538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463" y="365125"/>
            <a:ext cx="6149073" cy="5969726"/>
          </a:xfrm>
        </p:spPr>
      </p:pic>
    </p:spTree>
    <p:extLst>
      <p:ext uri="{BB962C8B-B14F-4D97-AF65-F5344CB8AC3E}">
        <p14:creationId xmlns:p14="http://schemas.microsoft.com/office/powerpoint/2010/main" val="220118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&#10;                    &#10;               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09" y="492369"/>
            <a:ext cx="4489279" cy="5719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&#10;                    &#10;               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387" y="528709"/>
            <a:ext cx="4131212" cy="5683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99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759" y="815926"/>
            <a:ext cx="3571774" cy="5361037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333" y="815926"/>
            <a:ext cx="4017857" cy="5361037"/>
          </a:xfrm>
        </p:spPr>
      </p:pic>
    </p:spTree>
    <p:extLst>
      <p:ext uri="{BB962C8B-B14F-4D97-AF65-F5344CB8AC3E}">
        <p14:creationId xmlns:p14="http://schemas.microsoft.com/office/powerpoint/2010/main" val="29556689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72</Words>
  <Application>Microsoft Office PowerPoint</Application>
  <PresentationFormat>Grand écran</PresentationFormat>
  <Paragraphs>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Hikaru Cho Body painting</vt:lpstr>
      <vt:lpstr>Présentation PowerPoint</vt:lpstr>
      <vt:lpstr>Présentation PowerPoint</vt:lpstr>
      <vt:lpstr>Présentation PowerPoint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Hikaru Cho Body painting</dc:title>
  <dc:creator>Guilbert Edith</dc:creator>
  <cp:lastModifiedBy>Guilbert Edith</cp:lastModifiedBy>
  <cp:revision>10</cp:revision>
  <dcterms:created xsi:type="dcterms:W3CDTF">2019-10-17T09:46:45Z</dcterms:created>
  <dcterms:modified xsi:type="dcterms:W3CDTF">2019-11-17T11:00:54Z</dcterms:modified>
</cp:coreProperties>
</file>