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2" r:id="rId5"/>
    <p:sldId id="265" r:id="rId6"/>
    <p:sldId id="266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052D-87EB-4C1E-98F8-52CA7D9675C5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030-5B8B-421D-B0AA-224FA0EFA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22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052D-87EB-4C1E-98F8-52CA7D9675C5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030-5B8B-421D-B0AA-224FA0EFA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77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052D-87EB-4C1E-98F8-52CA7D9675C5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030-5B8B-421D-B0AA-224FA0EFA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35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052D-87EB-4C1E-98F8-52CA7D9675C5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030-5B8B-421D-B0AA-224FA0EFA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92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052D-87EB-4C1E-98F8-52CA7D9675C5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030-5B8B-421D-B0AA-224FA0EFA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57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052D-87EB-4C1E-98F8-52CA7D9675C5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030-5B8B-421D-B0AA-224FA0EFA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14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052D-87EB-4C1E-98F8-52CA7D9675C5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030-5B8B-421D-B0AA-224FA0EFA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61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052D-87EB-4C1E-98F8-52CA7D9675C5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030-5B8B-421D-B0AA-224FA0EFA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43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052D-87EB-4C1E-98F8-52CA7D9675C5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030-5B8B-421D-B0AA-224FA0EFA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17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052D-87EB-4C1E-98F8-52CA7D9675C5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030-5B8B-421D-B0AA-224FA0EFA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96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052D-87EB-4C1E-98F8-52CA7D9675C5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030-5B8B-421D-B0AA-224FA0EFA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22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0052D-87EB-4C1E-98F8-52CA7D9675C5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59030-5B8B-421D-B0AA-224FA0EFA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47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ulie-boehm.com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namerryartist.com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Bodypainting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Quelques </a:t>
            </a:r>
            <a:r>
              <a:rPr lang="fr-FR" dirty="0" err="1" smtClean="0"/>
              <a:t>bodypainters</a:t>
            </a:r>
            <a:r>
              <a:rPr lang="fr-FR" dirty="0" smtClean="0"/>
              <a:t> repérés lors de festivals de </a:t>
            </a:r>
            <a:r>
              <a:rPr lang="fr-FR" dirty="0" err="1" smtClean="0"/>
              <a:t>bodypainting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92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0966" y="281354"/>
            <a:ext cx="4341739" cy="4135901"/>
          </a:xfrm>
        </p:spPr>
        <p:txBody>
          <a:bodyPr>
            <a:normAutofit/>
          </a:bodyPr>
          <a:lstStyle/>
          <a:p>
            <a:r>
              <a:rPr lang="fr-FR" sz="2000" dirty="0" smtClean="0"/>
              <a:t> </a:t>
            </a:r>
            <a:r>
              <a:rPr lang="fr-FR" sz="2000" dirty="0" err="1" smtClean="0"/>
              <a:t>Steek</a:t>
            </a:r>
            <a:r>
              <a:rPr lang="fr-FR" sz="2000" dirty="0" smtClean="0"/>
              <a:t> s'est lancé dans le body painting ou peinture sur le corps en 2010. Cet art étonnant se pratique au moyen de deux techniques : le pinceau ou l'aérographe appelé aussi </a:t>
            </a:r>
            <a:r>
              <a:rPr lang="fr-FR" sz="2000" dirty="0" err="1" smtClean="0"/>
              <a:t>airbrush</a:t>
            </a:r>
            <a:r>
              <a:rPr lang="fr-FR" sz="2000" dirty="0" smtClean="0"/>
              <a:t>. Il s'agit d'un petit pistolet de peinture relié à un compresseur dans lequel on met des encres. C'est cet outil que </a:t>
            </a:r>
            <a:r>
              <a:rPr lang="fr-FR" sz="2000" dirty="0" err="1" smtClean="0"/>
              <a:t>Steek</a:t>
            </a:r>
            <a:r>
              <a:rPr lang="fr-FR" sz="2000" dirty="0" smtClean="0"/>
              <a:t> a choisi, lui qui est tombé dans l'art grâce aux graffitis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77106" y="281354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STEEK</a:t>
            </a:r>
            <a:endParaRPr lang="fr-FR" sz="4800" dirty="0"/>
          </a:p>
        </p:txBody>
      </p:sp>
      <p:pic>
        <p:nvPicPr>
          <p:cNvPr id="5" name="Espace réservé du contenu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580" y="984738"/>
            <a:ext cx="3455257" cy="519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76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12543"/>
            <a:ext cx="10515600" cy="815926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STEEK</a:t>
            </a:r>
            <a:endParaRPr lang="fr-FR" b="1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962" y="928468"/>
            <a:ext cx="3498121" cy="5248495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037" y="928468"/>
            <a:ext cx="3498997" cy="5248495"/>
          </a:xfrm>
        </p:spPr>
      </p:pic>
    </p:spTree>
    <p:extLst>
      <p:ext uri="{BB962C8B-B14F-4D97-AF65-F5344CB8AC3E}">
        <p14:creationId xmlns:p14="http://schemas.microsoft.com/office/powerpoint/2010/main" val="23184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02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           </a:t>
            </a:r>
            <a:r>
              <a:rPr lang="fr-FR" sz="2800" b="1" dirty="0" smtClean="0"/>
              <a:t>Valentine DESIR</a:t>
            </a:r>
            <a:endParaRPr lang="fr-FR" sz="2800" b="1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97" y="1223889"/>
            <a:ext cx="3302049" cy="4953074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102" y="1175447"/>
            <a:ext cx="3334344" cy="5001516"/>
          </a:xfrm>
        </p:spPr>
      </p:pic>
    </p:spTree>
    <p:extLst>
      <p:ext uri="{BB962C8B-B14F-4D97-AF65-F5344CB8AC3E}">
        <p14:creationId xmlns:p14="http://schemas.microsoft.com/office/powerpoint/2010/main" val="391371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354" y="1440180"/>
            <a:ext cx="6096000" cy="3429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881051" y="5486400"/>
            <a:ext cx="6818812" cy="666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+mj-lt"/>
              </a:rPr>
              <a:t>Le Château des Rochers, peint par </a:t>
            </a:r>
            <a:r>
              <a:rPr lang="fr-FR" b="1" dirty="0">
                <a:latin typeface="+mj-lt"/>
                <a:hlinkClick r:id="rId3"/>
              </a:rPr>
              <a:t>Julie Boehm</a:t>
            </a:r>
            <a:r>
              <a:rPr lang="fr-FR" dirty="0">
                <a:latin typeface="+mj-lt"/>
              </a:rPr>
              <a:t> (championne du monde 2015 catégorie Amateurs) pour le festival </a:t>
            </a:r>
            <a:r>
              <a:rPr lang="fr-FR" dirty="0" err="1" smtClean="0">
                <a:latin typeface="+mj-lt"/>
              </a:rPr>
              <a:t>Painture</a:t>
            </a:r>
            <a:r>
              <a:rPr lang="fr-FR" dirty="0" smtClean="0">
                <a:latin typeface="+mj-lt"/>
              </a:rPr>
              <a:t>.</a:t>
            </a:r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58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28" y="744582"/>
            <a:ext cx="4689566" cy="468956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109754" y="5643155"/>
            <a:ext cx="5734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+mj-lt"/>
              </a:rPr>
              <a:t>Reproduction d'un Monet sur une main par </a:t>
            </a:r>
            <a:r>
              <a:rPr lang="fr-FR" b="1" dirty="0">
                <a:latin typeface="+mj-lt"/>
                <a:hlinkClick r:id="rId3"/>
              </a:rPr>
              <a:t>Trina </a:t>
            </a:r>
            <a:r>
              <a:rPr lang="fr-FR" b="1" dirty="0" err="1">
                <a:latin typeface="+mj-lt"/>
                <a:hlinkClick r:id="rId3"/>
              </a:rPr>
              <a:t>Merry</a:t>
            </a:r>
            <a:r>
              <a:rPr lang="fr-FR" dirty="0">
                <a:latin typeface="+mj-lt"/>
              </a:rPr>
              <a:t> (championne du monde 2014 catégorie Installation) pour le festival </a:t>
            </a:r>
            <a:r>
              <a:rPr lang="fr-FR" dirty="0" err="1" smtClean="0">
                <a:latin typeface="+mj-lt"/>
              </a:rPr>
              <a:t>Painture</a:t>
            </a:r>
            <a:r>
              <a:rPr lang="fr-FR" dirty="0" smtClean="0">
                <a:latin typeface="+mj-lt"/>
              </a:rPr>
              <a:t> Nogent sur Oise)</a:t>
            </a:r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06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131</Words>
  <Application>Microsoft Office PowerPoint</Application>
  <PresentationFormat>Grand écran</PresentationFormat>
  <Paragraphs>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Bodypainting </vt:lpstr>
      <vt:lpstr> Steek s'est lancé dans le body painting ou peinture sur le corps en 2010. Cet art étonnant se pratique au moyen de deux techniques : le pinceau ou l'aérographe appelé aussi airbrush. Il s'agit d'un petit pistolet de peinture relié à un compresseur dans lequel on met des encres. C'est cet outil que Steek a choisi, lui qui est tombé dans l'art grâce aux graffitis</vt:lpstr>
      <vt:lpstr>STEEK</vt:lpstr>
      <vt:lpstr>           Valentine DESIR</vt:lpstr>
      <vt:lpstr>Présentation PowerPoint</vt:lpstr>
      <vt:lpstr>Présentation PowerPoint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painting</dc:title>
  <dc:creator>Guilbert Edith</dc:creator>
  <cp:lastModifiedBy>Guilbert Edith</cp:lastModifiedBy>
  <cp:revision>14</cp:revision>
  <dcterms:created xsi:type="dcterms:W3CDTF">2019-10-17T13:01:49Z</dcterms:created>
  <dcterms:modified xsi:type="dcterms:W3CDTF">2019-11-17T11:00:32Z</dcterms:modified>
</cp:coreProperties>
</file>