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FB349635-B232-4C96-9A28-A59E6CB5D485}"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0B6CC2-A641-437D-B00D-67E3E34B4946}" type="slidenum">
              <a:rPr lang="fr-FR" smtClean="0"/>
              <a:t>‹N°›</a:t>
            </a:fld>
            <a:endParaRPr lang="fr-FR"/>
          </a:p>
        </p:txBody>
      </p:sp>
    </p:spTree>
    <p:extLst>
      <p:ext uri="{BB962C8B-B14F-4D97-AF65-F5344CB8AC3E}">
        <p14:creationId xmlns:p14="http://schemas.microsoft.com/office/powerpoint/2010/main" val="8032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B349635-B232-4C96-9A28-A59E6CB5D485}"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0B6CC2-A641-437D-B00D-67E3E34B4946}" type="slidenum">
              <a:rPr lang="fr-FR" smtClean="0"/>
              <a:t>‹N°›</a:t>
            </a:fld>
            <a:endParaRPr lang="fr-FR"/>
          </a:p>
        </p:txBody>
      </p:sp>
    </p:spTree>
    <p:extLst>
      <p:ext uri="{BB962C8B-B14F-4D97-AF65-F5344CB8AC3E}">
        <p14:creationId xmlns:p14="http://schemas.microsoft.com/office/powerpoint/2010/main" val="2379811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B349635-B232-4C96-9A28-A59E6CB5D485}"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0B6CC2-A641-437D-B00D-67E3E34B4946}" type="slidenum">
              <a:rPr lang="fr-FR" smtClean="0"/>
              <a:t>‹N°›</a:t>
            </a:fld>
            <a:endParaRPr lang="fr-FR"/>
          </a:p>
        </p:txBody>
      </p:sp>
    </p:spTree>
    <p:extLst>
      <p:ext uri="{BB962C8B-B14F-4D97-AF65-F5344CB8AC3E}">
        <p14:creationId xmlns:p14="http://schemas.microsoft.com/office/powerpoint/2010/main" val="63413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B349635-B232-4C96-9A28-A59E6CB5D485}"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0B6CC2-A641-437D-B00D-67E3E34B4946}" type="slidenum">
              <a:rPr lang="fr-FR" smtClean="0"/>
              <a:t>‹N°›</a:t>
            </a:fld>
            <a:endParaRPr lang="fr-FR"/>
          </a:p>
        </p:txBody>
      </p:sp>
    </p:spTree>
    <p:extLst>
      <p:ext uri="{BB962C8B-B14F-4D97-AF65-F5344CB8AC3E}">
        <p14:creationId xmlns:p14="http://schemas.microsoft.com/office/powerpoint/2010/main" val="122699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FB349635-B232-4C96-9A28-A59E6CB5D485}"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0B6CC2-A641-437D-B00D-67E3E34B4946}" type="slidenum">
              <a:rPr lang="fr-FR" smtClean="0"/>
              <a:t>‹N°›</a:t>
            </a:fld>
            <a:endParaRPr lang="fr-FR"/>
          </a:p>
        </p:txBody>
      </p:sp>
    </p:spTree>
    <p:extLst>
      <p:ext uri="{BB962C8B-B14F-4D97-AF65-F5344CB8AC3E}">
        <p14:creationId xmlns:p14="http://schemas.microsoft.com/office/powerpoint/2010/main" val="2842314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B349635-B232-4C96-9A28-A59E6CB5D485}" type="datetimeFigureOut">
              <a:rPr lang="fr-FR" smtClean="0"/>
              <a:t>17/11/2019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0B6CC2-A641-437D-B00D-67E3E34B4946}" type="slidenum">
              <a:rPr lang="fr-FR" smtClean="0"/>
              <a:t>‹N°›</a:t>
            </a:fld>
            <a:endParaRPr lang="fr-FR"/>
          </a:p>
        </p:txBody>
      </p:sp>
    </p:spTree>
    <p:extLst>
      <p:ext uri="{BB962C8B-B14F-4D97-AF65-F5344CB8AC3E}">
        <p14:creationId xmlns:p14="http://schemas.microsoft.com/office/powerpoint/2010/main" val="3494252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B349635-B232-4C96-9A28-A59E6CB5D485}" type="datetimeFigureOut">
              <a:rPr lang="fr-FR" smtClean="0"/>
              <a:t>17/11/2019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F0B6CC2-A641-437D-B00D-67E3E34B4946}" type="slidenum">
              <a:rPr lang="fr-FR" smtClean="0"/>
              <a:t>‹N°›</a:t>
            </a:fld>
            <a:endParaRPr lang="fr-FR"/>
          </a:p>
        </p:txBody>
      </p:sp>
    </p:spTree>
    <p:extLst>
      <p:ext uri="{BB962C8B-B14F-4D97-AF65-F5344CB8AC3E}">
        <p14:creationId xmlns:p14="http://schemas.microsoft.com/office/powerpoint/2010/main" val="3679567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B349635-B232-4C96-9A28-A59E6CB5D485}" type="datetimeFigureOut">
              <a:rPr lang="fr-FR" smtClean="0"/>
              <a:t>17/11/2019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F0B6CC2-A641-437D-B00D-67E3E34B4946}" type="slidenum">
              <a:rPr lang="fr-FR" smtClean="0"/>
              <a:t>‹N°›</a:t>
            </a:fld>
            <a:endParaRPr lang="fr-FR"/>
          </a:p>
        </p:txBody>
      </p:sp>
    </p:spTree>
    <p:extLst>
      <p:ext uri="{BB962C8B-B14F-4D97-AF65-F5344CB8AC3E}">
        <p14:creationId xmlns:p14="http://schemas.microsoft.com/office/powerpoint/2010/main" val="1910408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B349635-B232-4C96-9A28-A59E6CB5D485}" type="datetimeFigureOut">
              <a:rPr lang="fr-FR" smtClean="0"/>
              <a:t>17/11/2019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F0B6CC2-A641-437D-B00D-67E3E34B4946}" type="slidenum">
              <a:rPr lang="fr-FR" smtClean="0"/>
              <a:t>‹N°›</a:t>
            </a:fld>
            <a:endParaRPr lang="fr-FR"/>
          </a:p>
        </p:txBody>
      </p:sp>
    </p:spTree>
    <p:extLst>
      <p:ext uri="{BB962C8B-B14F-4D97-AF65-F5344CB8AC3E}">
        <p14:creationId xmlns:p14="http://schemas.microsoft.com/office/powerpoint/2010/main" val="502622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FB349635-B232-4C96-9A28-A59E6CB5D485}" type="datetimeFigureOut">
              <a:rPr lang="fr-FR" smtClean="0"/>
              <a:t>17/11/2019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0B6CC2-A641-437D-B00D-67E3E34B4946}" type="slidenum">
              <a:rPr lang="fr-FR" smtClean="0"/>
              <a:t>‹N°›</a:t>
            </a:fld>
            <a:endParaRPr lang="fr-FR"/>
          </a:p>
        </p:txBody>
      </p:sp>
    </p:spTree>
    <p:extLst>
      <p:ext uri="{BB962C8B-B14F-4D97-AF65-F5344CB8AC3E}">
        <p14:creationId xmlns:p14="http://schemas.microsoft.com/office/powerpoint/2010/main" val="4167900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FB349635-B232-4C96-9A28-A59E6CB5D485}" type="datetimeFigureOut">
              <a:rPr lang="fr-FR" smtClean="0"/>
              <a:t>17/11/2019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0B6CC2-A641-437D-B00D-67E3E34B4946}" type="slidenum">
              <a:rPr lang="fr-FR" smtClean="0"/>
              <a:t>‹N°›</a:t>
            </a:fld>
            <a:endParaRPr lang="fr-FR"/>
          </a:p>
        </p:txBody>
      </p:sp>
    </p:spTree>
    <p:extLst>
      <p:ext uri="{BB962C8B-B14F-4D97-AF65-F5344CB8AC3E}">
        <p14:creationId xmlns:p14="http://schemas.microsoft.com/office/powerpoint/2010/main" val="200606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349635-B232-4C96-9A28-A59E6CB5D485}" type="datetimeFigureOut">
              <a:rPr lang="fr-FR" smtClean="0"/>
              <a:t>17/11/2019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0B6CC2-A641-437D-B00D-67E3E34B4946}" type="slidenum">
              <a:rPr lang="fr-FR" smtClean="0"/>
              <a:t>‹N°›</a:t>
            </a:fld>
            <a:endParaRPr lang="fr-FR"/>
          </a:p>
        </p:txBody>
      </p:sp>
    </p:spTree>
    <p:extLst>
      <p:ext uri="{BB962C8B-B14F-4D97-AF65-F5344CB8AC3E}">
        <p14:creationId xmlns:p14="http://schemas.microsoft.com/office/powerpoint/2010/main" val="627385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27017" y="613954"/>
            <a:ext cx="10789920" cy="3785652"/>
          </a:xfrm>
          <a:prstGeom prst="rect">
            <a:avLst/>
          </a:prstGeom>
          <a:noFill/>
        </p:spPr>
        <p:txBody>
          <a:bodyPr wrap="square" rtlCol="0">
            <a:spAutoFit/>
          </a:bodyPr>
          <a:lstStyle/>
          <a:p>
            <a:pPr algn="ctr"/>
            <a:r>
              <a:rPr lang="fr-FR" sz="4000" b="1" dirty="0" smtClean="0">
                <a:latin typeface="+mj-lt"/>
              </a:rPr>
              <a:t>WILLI DORNER</a:t>
            </a:r>
          </a:p>
          <a:p>
            <a:endParaRPr lang="fr-FR" sz="2000" dirty="0" smtClean="0">
              <a:latin typeface="+mj-lt"/>
            </a:endParaRPr>
          </a:p>
          <a:p>
            <a:r>
              <a:rPr lang="fr-FR" sz="2000" dirty="0" smtClean="0">
                <a:latin typeface="+mj-lt"/>
              </a:rPr>
              <a:t/>
            </a:r>
            <a:br>
              <a:rPr lang="fr-FR" sz="2000" dirty="0" smtClean="0">
                <a:latin typeface="+mj-lt"/>
              </a:rPr>
            </a:br>
            <a:r>
              <a:rPr lang="fr-FR" sz="2000" dirty="0" smtClean="0">
                <a:latin typeface="+mj-lt"/>
              </a:rPr>
              <a:t>La Compagnie </a:t>
            </a:r>
            <a:r>
              <a:rPr lang="fr-FR" sz="2000" b="1" dirty="0" err="1" smtClean="0">
                <a:latin typeface="+mj-lt"/>
              </a:rPr>
              <a:t>Willi</a:t>
            </a:r>
            <a:r>
              <a:rPr lang="fr-FR" sz="2000" b="1" dirty="0" smtClean="0">
                <a:latin typeface="+mj-lt"/>
              </a:rPr>
              <a:t> Dorner</a:t>
            </a:r>
            <a:r>
              <a:rPr lang="fr-FR" sz="2000" dirty="0" smtClean="0">
                <a:latin typeface="+mj-lt"/>
              </a:rPr>
              <a:t> est une entreprise de création collective qui vient de Vienne et qui a été créée en 1999.</a:t>
            </a:r>
            <a:br>
              <a:rPr lang="fr-FR" sz="2000" dirty="0" smtClean="0">
                <a:latin typeface="+mj-lt"/>
              </a:rPr>
            </a:br>
            <a:r>
              <a:rPr lang="fr-FR" sz="2000" dirty="0" smtClean="0">
                <a:latin typeface="+mj-lt"/>
              </a:rPr>
              <a:t>La troupe essaye de montrer par des sortes de sculptures, chorégraphies éphémères, que </a:t>
            </a:r>
            <a:r>
              <a:rPr lang="fr-FR" sz="2000" b="1" dirty="0" smtClean="0">
                <a:latin typeface="+mj-lt"/>
              </a:rPr>
              <a:t>notre propre corps peut s'emparer et interpréter des lieux urbains et des statues</a:t>
            </a:r>
            <a:r>
              <a:rPr lang="fr-FR" sz="2000" dirty="0" smtClean="0">
                <a:latin typeface="+mj-lt"/>
              </a:rPr>
              <a:t> connus ou moins connus des grandes villes. La troupe se transforme en </a:t>
            </a:r>
            <a:r>
              <a:rPr lang="fr-FR" sz="2000" b="1" dirty="0" smtClean="0">
                <a:latin typeface="+mj-lt"/>
              </a:rPr>
              <a:t>sculpture vivante </a:t>
            </a:r>
            <a:r>
              <a:rPr lang="fr-FR" sz="2000" dirty="0" smtClean="0">
                <a:latin typeface="+mj-lt"/>
              </a:rPr>
              <a:t>et </a:t>
            </a:r>
            <a:r>
              <a:rPr lang="fr-FR" sz="2000" b="1" dirty="0" smtClean="0">
                <a:latin typeface="+mj-lt"/>
              </a:rPr>
              <a:t>elle se fond parfaitement dans le milieu urbain. </a:t>
            </a:r>
            <a:r>
              <a:rPr lang="fr-FR" sz="2000" dirty="0" smtClean="0">
                <a:latin typeface="+mj-lt"/>
              </a:rPr>
              <a:t>Par ces sculptures chorégraphiques, les lieux et statues prennent un tout autre sens et une autre perception de l'art. Les danseurs font leurs performances aussi sur des lieux insolites ou bien en s'accrochant sur les murs. Le public apprend à connaître et à apprécier un tout nouvel art qui s'intitule : </a:t>
            </a:r>
            <a:r>
              <a:rPr lang="fr-FR" sz="2000" b="1" dirty="0" smtClean="0">
                <a:latin typeface="+mj-lt"/>
              </a:rPr>
              <a:t>la performance</a:t>
            </a:r>
            <a:r>
              <a:rPr lang="fr-FR" sz="2000" dirty="0" smtClean="0">
                <a:latin typeface="+mj-lt"/>
              </a:rPr>
              <a:t>. </a:t>
            </a:r>
            <a:endParaRPr lang="fr-FR" sz="2000" dirty="0">
              <a:latin typeface="+mj-lt"/>
            </a:endParaRPr>
          </a:p>
        </p:txBody>
      </p:sp>
    </p:spTree>
    <p:extLst>
      <p:ext uri="{BB962C8B-B14F-4D97-AF65-F5344CB8AC3E}">
        <p14:creationId xmlns:p14="http://schemas.microsoft.com/office/powerpoint/2010/main" val="474123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309" y="742405"/>
            <a:ext cx="3722679" cy="5214257"/>
          </a:xfrm>
          <a:prstGeom prst="rect">
            <a:avLst/>
          </a:prstGeom>
        </p:spPr>
      </p:pic>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2525" y="1186542"/>
            <a:ext cx="5450799" cy="4062549"/>
          </a:xfrm>
          <a:prstGeom prst="rect">
            <a:avLst/>
          </a:prstGeom>
        </p:spPr>
      </p:pic>
      <p:sp>
        <p:nvSpPr>
          <p:cNvPr id="5" name="ZoneTexte 4"/>
          <p:cNvSpPr txBox="1"/>
          <p:nvPr/>
        </p:nvSpPr>
        <p:spPr>
          <a:xfrm>
            <a:off x="5807657" y="5434149"/>
            <a:ext cx="5530903" cy="1045028"/>
          </a:xfrm>
          <a:prstGeom prst="rect">
            <a:avLst/>
          </a:prstGeom>
          <a:noFill/>
        </p:spPr>
        <p:txBody>
          <a:bodyPr wrap="square" rtlCol="0">
            <a:spAutoFit/>
          </a:bodyPr>
          <a:lstStyle/>
          <a:p>
            <a:endParaRPr lang="fr-FR" dirty="0"/>
          </a:p>
        </p:txBody>
      </p:sp>
    </p:spTree>
    <p:extLst>
      <p:ext uri="{BB962C8B-B14F-4D97-AF65-F5344CB8AC3E}">
        <p14:creationId xmlns:p14="http://schemas.microsoft.com/office/powerpoint/2010/main" val="180041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904875"/>
            <a:ext cx="7620000" cy="5048250"/>
          </a:xfrm>
          <a:prstGeom prst="rect">
            <a:avLst/>
          </a:prstGeom>
        </p:spPr>
      </p:pic>
    </p:spTree>
    <p:extLst>
      <p:ext uri="{BB962C8B-B14F-4D97-AF65-F5344CB8AC3E}">
        <p14:creationId xmlns:p14="http://schemas.microsoft.com/office/powerpoint/2010/main" val="310883887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Words>
  <Application>Microsoft Office PowerPoint</Application>
  <PresentationFormat>Grand écran</PresentationFormat>
  <Paragraphs>3</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Calibri Light</vt:lpstr>
      <vt:lpstr>Thème Office</vt:lpstr>
      <vt:lpstr>Présentation PowerPoint</vt:lpstr>
      <vt:lpstr>Présentation PowerPoint</vt:lpstr>
      <vt:lpstr>Présentation PowerPoint</vt:lpstr>
    </vt:vector>
  </TitlesOfParts>
  <Company>Academie Montpellier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Guilbert Edith</dc:creator>
  <cp:lastModifiedBy>Guilbert Edith</cp:lastModifiedBy>
  <cp:revision>6</cp:revision>
  <dcterms:created xsi:type="dcterms:W3CDTF">2019-10-18T09:02:41Z</dcterms:created>
  <dcterms:modified xsi:type="dcterms:W3CDTF">2019-11-17T11:06:16Z</dcterms:modified>
</cp:coreProperties>
</file>