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F63C7-5E26-4A7C-9B87-9BBFE2B1F613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DADA0-D991-49AE-BD8D-43AB53AAB1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2078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F63C7-5E26-4A7C-9B87-9BBFE2B1F613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DADA0-D991-49AE-BD8D-43AB53AAB1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4651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F63C7-5E26-4A7C-9B87-9BBFE2B1F613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DADA0-D991-49AE-BD8D-43AB53AAB1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614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F63C7-5E26-4A7C-9B87-9BBFE2B1F613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DADA0-D991-49AE-BD8D-43AB53AAB1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2401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F63C7-5E26-4A7C-9B87-9BBFE2B1F613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DADA0-D991-49AE-BD8D-43AB53AAB1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4032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F63C7-5E26-4A7C-9B87-9BBFE2B1F613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DADA0-D991-49AE-BD8D-43AB53AAB1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7974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F63C7-5E26-4A7C-9B87-9BBFE2B1F613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DADA0-D991-49AE-BD8D-43AB53AAB1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6588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F63C7-5E26-4A7C-9B87-9BBFE2B1F613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DADA0-D991-49AE-BD8D-43AB53AAB1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8917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F63C7-5E26-4A7C-9B87-9BBFE2B1F613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DADA0-D991-49AE-BD8D-43AB53AAB1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8434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F63C7-5E26-4A7C-9B87-9BBFE2B1F613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DADA0-D991-49AE-BD8D-43AB53AAB1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0764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F63C7-5E26-4A7C-9B87-9BBFE2B1F613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DADA0-D991-49AE-BD8D-43AB53AAB1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188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F63C7-5E26-4A7C-9B87-9BBFE2B1F613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DADA0-D991-49AE-BD8D-43AB53AAB1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241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SCULPTURES </a:t>
            </a:r>
            <a:r>
              <a:rPr lang="fr-FR" dirty="0" smtClean="0"/>
              <a:t>HUMAINES</a:t>
            </a:r>
            <a:br>
              <a:rPr lang="fr-FR" dirty="0" smtClean="0"/>
            </a:br>
            <a:r>
              <a:rPr lang="fr-FR" sz="3100" b="1" dirty="0" smtClean="0"/>
              <a:t>Dans certaines villes, à Barcelone par exemple, des gens se transforment en statues pour attirer le regard des promeneurs.</a:t>
            </a:r>
            <a:endParaRPr lang="fr-FR" sz="3100" b="1" dirty="0"/>
          </a:p>
        </p:txBody>
      </p:sp>
    </p:spTree>
    <p:extLst>
      <p:ext uri="{BB962C8B-B14F-4D97-AF65-F5344CB8AC3E}">
        <p14:creationId xmlns:p14="http://schemas.microsoft.com/office/powerpoint/2010/main" val="992926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675" y="313508"/>
            <a:ext cx="3918857" cy="5878286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1062" y="313508"/>
            <a:ext cx="3918857" cy="5878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114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2261" y="1648640"/>
            <a:ext cx="5155475" cy="3866606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7820" y="681989"/>
            <a:ext cx="4201045" cy="532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64894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</Words>
  <Application>Microsoft Office PowerPoint</Application>
  <PresentationFormat>Grand écran</PresentationFormat>
  <Paragraphs>1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SCULPTURES HUMAINES Dans certaines villes, à Barcelone par exemple, des gens se transforment en statues pour attirer le regard des promeneurs.</vt:lpstr>
      <vt:lpstr>Présentation PowerPoint</vt:lpstr>
      <vt:lpstr>Présentation PowerPoint</vt:lpstr>
    </vt:vector>
  </TitlesOfParts>
  <Company>Academie Montpellier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SCULPTURES HUMAINES</dc:title>
  <dc:creator>Guilbert Edith</dc:creator>
  <cp:lastModifiedBy>Guilbert Edith</cp:lastModifiedBy>
  <cp:revision>11</cp:revision>
  <dcterms:created xsi:type="dcterms:W3CDTF">2019-10-18T08:44:04Z</dcterms:created>
  <dcterms:modified xsi:type="dcterms:W3CDTF">2019-11-17T11:05:40Z</dcterms:modified>
</cp:coreProperties>
</file>