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6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8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85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5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3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94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55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8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8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288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12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6994A-91F7-4936-AC86-017636100299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1EA7-3ECC-401B-8838-1E920D3B1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1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vador-dali.org/museus/figueres/fr_historia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Mae West de  DALI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b="1" dirty="0">
                <a:latin typeface="+mj-lt"/>
              </a:rPr>
              <a:t>En 1934, Dali réalise le Visage de Mae </a:t>
            </a:r>
            <a:r>
              <a:rPr lang="fr-FR" sz="2000" b="1" dirty="0" smtClean="0">
                <a:latin typeface="+mj-lt"/>
              </a:rPr>
              <a:t>West (actrice </a:t>
            </a:r>
            <a:r>
              <a:rPr lang="fr-FR" sz="2000" b="1" dirty="0">
                <a:latin typeface="+mj-lt"/>
              </a:rPr>
              <a:t>américaine </a:t>
            </a:r>
            <a:r>
              <a:rPr lang="fr-FR" sz="2000" b="1" dirty="0" smtClean="0">
                <a:latin typeface="+mj-lt"/>
              </a:rPr>
              <a:t>des </a:t>
            </a:r>
            <a:r>
              <a:rPr lang="fr-FR" sz="2000" b="1" dirty="0">
                <a:latin typeface="+mj-lt"/>
              </a:rPr>
              <a:t>années 1920 à </a:t>
            </a:r>
            <a:r>
              <a:rPr lang="fr-FR" sz="2000" b="1" dirty="0" smtClean="0">
                <a:latin typeface="+mj-lt"/>
              </a:rPr>
              <a:t>1940). </a:t>
            </a:r>
            <a:r>
              <a:rPr lang="fr-FR" sz="2000" b="1" dirty="0">
                <a:latin typeface="+mj-lt"/>
              </a:rPr>
              <a:t>Près de quarante ans plus tard, Dali recrée son œuvre en trois dimensions au musée de </a:t>
            </a:r>
            <a:r>
              <a:rPr lang="fr-FR" sz="2000" b="1" dirty="0" err="1">
                <a:latin typeface="+mj-lt"/>
                <a:hlinkClick r:id="rId2"/>
              </a:rPr>
              <a:t>Figueres</a:t>
            </a:r>
            <a:r>
              <a:rPr lang="fr-FR" sz="2000" b="1" dirty="0">
                <a:latin typeface="+mj-lt"/>
                <a:hlinkClick r:id="rId2"/>
              </a:rPr>
              <a:t> </a:t>
            </a:r>
            <a:r>
              <a:rPr lang="fr-FR" sz="2000" b="1" dirty="0">
                <a:latin typeface="+mj-lt"/>
              </a:rPr>
              <a:t>(Catalogne). Cette salle Mae West abrite un sofa, une cheminée et deux tableaux qui représentent le visage de l’actrice.</a:t>
            </a:r>
          </a:p>
        </p:txBody>
      </p:sp>
    </p:spTree>
    <p:extLst>
      <p:ext uri="{BB962C8B-B14F-4D97-AF65-F5344CB8AC3E}">
        <p14:creationId xmlns:p14="http://schemas.microsoft.com/office/powerpoint/2010/main" val="422279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439" y="613954"/>
            <a:ext cx="2764501" cy="441524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20439" y="5396597"/>
            <a:ext cx="2821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Portrait de Mae West Dali 1934 </a:t>
            </a:r>
            <a:endParaRPr lang="fr-FR" sz="2000" dirty="0">
              <a:latin typeface="+mj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258" y="613954"/>
            <a:ext cx="4625776" cy="461917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708469" y="5750540"/>
            <a:ext cx="4689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j-lt"/>
              </a:rPr>
              <a:t>Salle Mae West à </a:t>
            </a:r>
            <a:r>
              <a:rPr lang="fr-FR" sz="2000" dirty="0" err="1" smtClean="0">
                <a:latin typeface="+mj-lt"/>
              </a:rPr>
              <a:t>Figueres</a:t>
            </a:r>
            <a:r>
              <a:rPr lang="fr-FR" sz="2000" dirty="0" smtClean="0">
                <a:latin typeface="+mj-lt"/>
              </a:rPr>
              <a:t> </a:t>
            </a: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1284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Mae West de  DALI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 West de  DALI</dc:title>
  <dc:creator>Guilbert Edith</dc:creator>
  <cp:lastModifiedBy>Guilbert Edith</cp:lastModifiedBy>
  <cp:revision>3</cp:revision>
  <dcterms:created xsi:type="dcterms:W3CDTF">2019-11-06T17:45:48Z</dcterms:created>
  <dcterms:modified xsi:type="dcterms:W3CDTF">2019-11-17T11:06:50Z</dcterms:modified>
</cp:coreProperties>
</file>