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52611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273067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30156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12969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121822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C3A73B-2720-4771-8E39-16D794F27613}"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90407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C3A73B-2720-4771-8E39-16D794F27613}" type="datetimeFigureOut">
              <a:rPr lang="fr-FR" smtClean="0"/>
              <a:t>17/11/2019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98232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DC3A73B-2720-4771-8E39-16D794F27613}" type="datetimeFigureOut">
              <a:rPr lang="fr-FR" smtClean="0"/>
              <a:t>17/11/2019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82998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C3A73B-2720-4771-8E39-16D794F27613}" type="datetimeFigureOut">
              <a:rPr lang="fr-FR" smtClean="0"/>
              <a:t>17/11/2019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43986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DC3A73B-2720-4771-8E39-16D794F27613}"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312416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DC3A73B-2720-4771-8E39-16D794F27613}"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FE2374-0EE2-4581-AD7F-98D384D74AF8}" type="slidenum">
              <a:rPr lang="fr-FR" smtClean="0"/>
              <a:t>‹N°›</a:t>
            </a:fld>
            <a:endParaRPr lang="fr-FR"/>
          </a:p>
        </p:txBody>
      </p:sp>
    </p:spTree>
    <p:extLst>
      <p:ext uri="{BB962C8B-B14F-4D97-AF65-F5344CB8AC3E}">
        <p14:creationId xmlns:p14="http://schemas.microsoft.com/office/powerpoint/2010/main" val="207431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3A73B-2720-4771-8E39-16D794F27613}" type="datetimeFigureOut">
              <a:rPr lang="fr-FR" smtClean="0"/>
              <a:t>17/11/2019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E2374-0EE2-4581-AD7F-98D384D74AF8}" type="slidenum">
              <a:rPr lang="fr-FR" smtClean="0"/>
              <a:t>‹N°›</a:t>
            </a:fld>
            <a:endParaRPr lang="fr-FR"/>
          </a:p>
        </p:txBody>
      </p:sp>
    </p:spTree>
    <p:extLst>
      <p:ext uri="{BB962C8B-B14F-4D97-AF65-F5344CB8AC3E}">
        <p14:creationId xmlns:p14="http://schemas.microsoft.com/office/powerpoint/2010/main" val="57441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GILBERT LEGRAND</a:t>
            </a:r>
            <a:br>
              <a:rPr lang="fr-FR" dirty="0" smtClean="0"/>
            </a:br>
            <a:r>
              <a:rPr lang="fr-FR" sz="3100" dirty="0" smtClean="0"/>
              <a:t>vit et travaille à Toulouse depuis 25 ans</a:t>
            </a:r>
            <a:endParaRPr lang="fr-FR" sz="3100" dirty="0"/>
          </a:p>
        </p:txBody>
      </p:sp>
      <p:sp>
        <p:nvSpPr>
          <p:cNvPr id="3" name="Sous-titre 2"/>
          <p:cNvSpPr>
            <a:spLocks noGrp="1"/>
          </p:cNvSpPr>
          <p:nvPr>
            <p:ph type="subTitle" idx="1"/>
          </p:nvPr>
        </p:nvSpPr>
        <p:spPr/>
        <p:txBody>
          <a:bodyPr>
            <a:normAutofit fontScale="92500"/>
          </a:bodyPr>
          <a:lstStyle/>
          <a:p>
            <a:r>
              <a:rPr lang="fr-FR" b="1" dirty="0" smtClean="0">
                <a:latin typeface="+mj-lt"/>
              </a:rPr>
              <a:t>Il détourne des objets du quotidien avec beaucoup d’humour. </a:t>
            </a:r>
            <a:endParaRPr lang="fr-FR" b="1" dirty="0" smtClean="0">
              <a:latin typeface="+mj-lt"/>
            </a:endParaRPr>
          </a:p>
          <a:p>
            <a:r>
              <a:rPr lang="fr-FR" b="1" dirty="0" smtClean="0">
                <a:latin typeface="+mj-lt"/>
              </a:rPr>
              <a:t>G</a:t>
            </a:r>
            <a:r>
              <a:rPr lang="fr-FR" b="1" dirty="0" smtClean="0">
                <a:latin typeface="+mj-lt"/>
              </a:rPr>
              <a:t>. Legrand laisse s’exprimer sa créativité en peignant de petits détails amusants sur tous ces objets de tous les jours auxquels on ne prête pas attention tant ils sont banals. Ce faisant, il nous amène à les observer autrement… </a:t>
            </a:r>
            <a:endParaRPr lang="fr-FR" b="1" dirty="0">
              <a:latin typeface="+mj-lt"/>
            </a:endParaRPr>
          </a:p>
        </p:txBody>
      </p:sp>
    </p:spTree>
    <p:extLst>
      <p:ext uri="{BB962C8B-B14F-4D97-AF65-F5344CB8AC3E}">
        <p14:creationId xmlns:p14="http://schemas.microsoft.com/office/powerpoint/2010/main" val="342740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694" y="940703"/>
            <a:ext cx="6993402" cy="4953660"/>
          </a:xfrm>
          <a:prstGeom prst="rect">
            <a:avLst/>
          </a:prstGeom>
        </p:spPr>
      </p:pic>
    </p:spTree>
    <p:extLst>
      <p:ext uri="{BB962C8B-B14F-4D97-AF65-F5344CB8AC3E}">
        <p14:creationId xmlns:p14="http://schemas.microsoft.com/office/powerpoint/2010/main" val="58094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625" y="407964"/>
            <a:ext cx="5521898" cy="3938954"/>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5878" y="996613"/>
            <a:ext cx="3084122" cy="5123126"/>
          </a:xfrm>
          <a:prstGeom prst="rect">
            <a:avLst/>
          </a:prstGeom>
        </p:spPr>
      </p:pic>
    </p:spTree>
    <p:extLst>
      <p:ext uri="{BB962C8B-B14F-4D97-AF65-F5344CB8AC3E}">
        <p14:creationId xmlns:p14="http://schemas.microsoft.com/office/powerpoint/2010/main" val="379202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675" y="364334"/>
            <a:ext cx="5581944" cy="402830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918" y="2236763"/>
            <a:ext cx="5879657" cy="4311748"/>
          </a:xfrm>
          <a:prstGeom prst="rect">
            <a:avLst/>
          </a:prstGeom>
        </p:spPr>
      </p:pic>
    </p:spTree>
    <p:extLst>
      <p:ext uri="{BB962C8B-B14F-4D97-AF65-F5344CB8AC3E}">
        <p14:creationId xmlns:p14="http://schemas.microsoft.com/office/powerpoint/2010/main" val="290213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51" y="251084"/>
            <a:ext cx="4582245" cy="3307548"/>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1633" y="658025"/>
            <a:ext cx="4706000" cy="2900607"/>
          </a:xfrm>
          <a:prstGeom prst="rect">
            <a:avLst/>
          </a:prstGeom>
        </p:spPr>
      </p:pic>
    </p:spTree>
    <p:extLst>
      <p:ext uri="{BB962C8B-B14F-4D97-AF65-F5344CB8AC3E}">
        <p14:creationId xmlns:p14="http://schemas.microsoft.com/office/powerpoint/2010/main" val="387437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999" y="675249"/>
            <a:ext cx="5830428" cy="4100734"/>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5371" y="2612773"/>
            <a:ext cx="4452571" cy="3712678"/>
          </a:xfrm>
          <a:prstGeom prst="rect">
            <a:avLst/>
          </a:prstGeom>
        </p:spPr>
      </p:pic>
    </p:spTree>
    <p:extLst>
      <p:ext uri="{BB962C8B-B14F-4D97-AF65-F5344CB8AC3E}">
        <p14:creationId xmlns:p14="http://schemas.microsoft.com/office/powerpoint/2010/main" val="13699918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55</Words>
  <Application>Microsoft Office PowerPoint</Application>
  <PresentationFormat>Grand écran</PresentationFormat>
  <Paragraphs>3</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GILBERT LEGRAND vit et travaille à Toulouse depuis 25 ans</vt:lpstr>
      <vt:lpstr>Présentation PowerPoint</vt:lpstr>
      <vt:lpstr>Présentation PowerPoint</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GILBERT LEGRAND</dc:title>
  <dc:creator>Guilbert Edith</dc:creator>
  <cp:lastModifiedBy>Guilbert Edith</cp:lastModifiedBy>
  <cp:revision>10</cp:revision>
  <dcterms:created xsi:type="dcterms:W3CDTF">2019-10-25T09:39:57Z</dcterms:created>
  <dcterms:modified xsi:type="dcterms:W3CDTF">2019-11-17T11:07:49Z</dcterms:modified>
</cp:coreProperties>
</file>