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1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40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62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9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77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20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86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69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98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71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A607-328D-4C01-A6FE-5801C707C7E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A16E-1A20-4026-AD8D-BE48AAC9C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82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Corps Décor</a:t>
            </a:r>
            <a:br>
              <a:rPr lang="fr-FR" dirty="0" smtClean="0"/>
            </a:br>
            <a:r>
              <a:rPr lang="fr-FR" dirty="0" smtClean="0"/>
              <a:t>Architecture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16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/>
              <a:t>Chapiteaux du Cloître d’Elne (12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-14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 s)</a:t>
            </a:r>
            <a:endParaRPr lang="fr-FR" sz="3600" b="1" dirty="0"/>
          </a:p>
        </p:txBody>
      </p:sp>
      <p:pic>
        <p:nvPicPr>
          <p:cNvPr id="5" name="Espace réservé du contenu 4" descr="C:\Users\eguilbert\AppData\Local\Microsoft\Windows\INetCache\Content.MSO\5456723.tmp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9" y="1436914"/>
            <a:ext cx="3262308" cy="2926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C:\Users\eguilbert\AppData\Local\Microsoft\Windows\INetCache\Content.MSO\34B92816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887" y="3592284"/>
            <a:ext cx="3529150" cy="2965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space réservé du contenu 6" descr="Résultat de recherche d'images pour &quot;chapiteaux cloitre elne&quot;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347" y="1436914"/>
            <a:ext cx="3486832" cy="2821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97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0" y="547110"/>
            <a:ext cx="6627767" cy="46535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12570" y="5590903"/>
            <a:ext cx="662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Eve – Cathédrale d’Autun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50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87" y="483978"/>
            <a:ext cx="6627876" cy="496898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612571" y="5878286"/>
            <a:ext cx="6061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Tympan de l’abbatiale de Conques (12</a:t>
            </a:r>
            <a:r>
              <a:rPr lang="fr-FR" sz="2000" b="1" baseline="30000" dirty="0" smtClean="0">
                <a:latin typeface="+mj-lt"/>
              </a:rPr>
              <a:t>ème</a:t>
            </a:r>
            <a:r>
              <a:rPr lang="fr-FR" sz="2000" b="1" dirty="0" smtClean="0">
                <a:latin typeface="+mj-lt"/>
              </a:rPr>
              <a:t> siècle)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13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" y="396821"/>
            <a:ext cx="4915358" cy="429274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83772" y="5538652"/>
            <a:ext cx="4519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Bas relief Façade Art déco</a:t>
            </a:r>
          </a:p>
          <a:p>
            <a:pPr algn="ctr"/>
            <a:r>
              <a:rPr lang="fr-FR" sz="2000" b="1" dirty="0" smtClean="0">
                <a:latin typeface="+mj-lt"/>
              </a:rPr>
              <a:t>Chicago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831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12" y="496389"/>
            <a:ext cx="5711472" cy="58664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14846" y="1463040"/>
            <a:ext cx="2795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+mj-lt"/>
              </a:rPr>
              <a:t>Arc de Triomphe PARIS</a:t>
            </a:r>
          </a:p>
          <a:p>
            <a:r>
              <a:rPr lang="fr-FR" sz="2000" b="1" dirty="0" smtClean="0">
                <a:latin typeface="+mj-lt"/>
              </a:rPr>
              <a:t>19</a:t>
            </a:r>
            <a:r>
              <a:rPr lang="fr-FR" sz="2000" b="1" baseline="30000" dirty="0" smtClean="0">
                <a:latin typeface="+mj-lt"/>
              </a:rPr>
              <a:t>ème</a:t>
            </a:r>
            <a:r>
              <a:rPr lang="fr-FR" sz="2000" b="1" dirty="0" smtClean="0">
                <a:latin typeface="+mj-lt"/>
              </a:rPr>
              <a:t> siècle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20690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Grand écran</PresentationFormat>
  <Paragraphs>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Corps Décor Architecture</vt:lpstr>
      <vt:lpstr>Chapiteaux du Cloître d’Elne (12ème-14ème s)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Corps Décor Architecture romane</dc:title>
  <dc:creator>Guilbert Edith</dc:creator>
  <cp:lastModifiedBy>Guilbert Edith</cp:lastModifiedBy>
  <cp:revision>11</cp:revision>
  <dcterms:created xsi:type="dcterms:W3CDTF">2019-10-18T12:49:06Z</dcterms:created>
  <dcterms:modified xsi:type="dcterms:W3CDTF">2019-11-17T11:03:55Z</dcterms:modified>
</cp:coreProperties>
</file>