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718E-4056-41F7-A197-75BAAF981F2E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210C-C1B0-460C-9042-801F058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9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718E-4056-41F7-A197-75BAAF981F2E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210C-C1B0-460C-9042-801F058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718E-4056-41F7-A197-75BAAF981F2E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210C-C1B0-460C-9042-801F058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10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718E-4056-41F7-A197-75BAAF981F2E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210C-C1B0-460C-9042-801F058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20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718E-4056-41F7-A197-75BAAF981F2E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210C-C1B0-460C-9042-801F058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32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718E-4056-41F7-A197-75BAAF981F2E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210C-C1B0-460C-9042-801F058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09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718E-4056-41F7-A197-75BAAF981F2E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210C-C1B0-460C-9042-801F058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91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718E-4056-41F7-A197-75BAAF981F2E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210C-C1B0-460C-9042-801F058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05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718E-4056-41F7-A197-75BAAF981F2E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210C-C1B0-460C-9042-801F058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70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718E-4056-41F7-A197-75BAAF981F2E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210C-C1B0-460C-9042-801F058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89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718E-4056-41F7-A197-75BAAF981F2E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210C-C1B0-460C-9042-801F058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92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718E-4056-41F7-A197-75BAAF981F2E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A210C-C1B0-460C-9042-801F058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613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Villa_d%27Hadrien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fr.wikipedia.org/wiki/Eug%C3%A8ne_Guillaume" TargetMode="External"/><Relationship Id="rId3" Type="http://schemas.openxmlformats.org/officeDocument/2006/relationships/hyperlink" Target="https://fr.wikipedia.org/wiki/Jean_Goujon" TargetMode="External"/><Relationship Id="rId7" Type="http://schemas.openxmlformats.org/officeDocument/2006/relationships/hyperlink" Target="https://fr.wikipedia.org/wiki/Palais_du_Louvr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hyperlink" Target="https://fr.wikipedia.org/wiki/%C3%89rechth%C3%A9ion" TargetMode="External"/><Relationship Id="rId4" Type="http://schemas.openxmlformats.org/officeDocument/2006/relationships/hyperlink" Target="https://fr.wikipedia.org/wiki/Mus%C3%A9e_du_Louvr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i2.wp.com/www.proantic.com/magazine/wp-content/uploads/2014/09/51836-1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s://i1.wp.com/www.proantic.com/magazine/wp-content/uploads/2014/09/59155-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fr-FR" sz="5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CARIATIDE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fr-FR" b="1" dirty="0">
                <a:latin typeface="+mj-lt"/>
              </a:rPr>
              <a:t>Une cariatide ou caryatide est une statue représentant un corps ou un buste de femme généralement vêtue </a:t>
            </a:r>
            <a:r>
              <a:rPr lang="fr-FR" b="1" dirty="0" smtClean="0">
                <a:latin typeface="+mj-lt"/>
              </a:rPr>
              <a:t>d’une </a:t>
            </a:r>
            <a:r>
              <a:rPr lang="fr-FR" b="1" dirty="0">
                <a:latin typeface="+mj-lt"/>
              </a:rPr>
              <a:t>longue tunique soutenant un entablement sur sa tête, que l’on place en guise de colonnes, de piliers ou de pilastres. </a:t>
            </a:r>
            <a:r>
              <a:rPr lang="fr-FR" dirty="0">
                <a:latin typeface="+mj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1439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1" y="488441"/>
            <a:ext cx="7698784" cy="5350655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108960" y="6178731"/>
            <a:ext cx="7341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+mj-lt"/>
              </a:rPr>
              <a:t>Cariatides du temple </a:t>
            </a:r>
            <a:r>
              <a:rPr lang="fr-FR" b="1" dirty="0" err="1" smtClean="0">
                <a:latin typeface="+mj-lt"/>
              </a:rPr>
              <a:t>Erechtheion</a:t>
            </a:r>
            <a:r>
              <a:rPr lang="fr-FR" b="1" dirty="0" smtClean="0">
                <a:latin typeface="+mj-lt"/>
              </a:rPr>
              <a:t> sur l’Acropole d’Athènes ( Vème s av JC) </a:t>
            </a:r>
            <a:endParaRPr lang="fr-FR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2152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131" y="855917"/>
            <a:ext cx="6139543" cy="456628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123406" y="2521132"/>
            <a:ext cx="2638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+mj-lt"/>
              </a:rPr>
              <a:t>Cariatides de la </a:t>
            </a:r>
            <a:r>
              <a:rPr lang="fr-FR" sz="2000" b="1" dirty="0">
                <a:latin typeface="+mj-lt"/>
                <a:hlinkClick r:id="rId3" tooltip="Villa d'Hadrien"/>
              </a:rPr>
              <a:t>villa d'Hadrien</a:t>
            </a:r>
            <a:r>
              <a:rPr lang="fr-FR" sz="2000" b="1" dirty="0">
                <a:latin typeface="+mj-lt"/>
              </a:rPr>
              <a:t> à </a:t>
            </a:r>
            <a:r>
              <a:rPr lang="fr-FR" sz="2000" b="1" dirty="0" smtClean="0">
                <a:latin typeface="+mj-lt"/>
              </a:rPr>
              <a:t>Tivoli, Italie, 2ème s.</a:t>
            </a:r>
            <a:endParaRPr lang="fr-FR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130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6" y="352696"/>
            <a:ext cx="5712825" cy="428461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0" y="4811286"/>
            <a:ext cx="74850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+mj-lt"/>
              </a:rPr>
              <a:t>Cariatides de </a:t>
            </a:r>
            <a:r>
              <a:rPr lang="fr-FR" sz="2000" b="1" dirty="0">
                <a:latin typeface="+mj-lt"/>
                <a:hlinkClick r:id="rId3" tooltip="Jean Goujon"/>
              </a:rPr>
              <a:t>Jean Goujon</a:t>
            </a:r>
            <a:r>
              <a:rPr lang="fr-FR" sz="2000" b="1" dirty="0">
                <a:latin typeface="+mj-lt"/>
              </a:rPr>
              <a:t> au </a:t>
            </a:r>
            <a:r>
              <a:rPr lang="fr-FR" sz="2000" b="1" dirty="0" smtClean="0">
                <a:latin typeface="+mj-lt"/>
                <a:hlinkClick r:id="rId4" tooltip="Musée du Louvre"/>
              </a:rPr>
              <a:t>Louvre</a:t>
            </a:r>
            <a:r>
              <a:rPr lang="fr-FR" sz="2000" b="1" dirty="0" smtClean="0">
                <a:latin typeface="+mj-lt"/>
              </a:rPr>
              <a:t>, 1550. Jean Goujon était l’architecte et le sculpteur du roi Henri II. Ces cariatides </a:t>
            </a:r>
            <a:r>
              <a:rPr lang="fr-FR" sz="2000" b="1" dirty="0">
                <a:latin typeface="+mj-lt"/>
              </a:rPr>
              <a:t>soutiennent la plateforme des musiciens dans la salle des gardes </a:t>
            </a:r>
            <a:r>
              <a:rPr lang="fr-FR" sz="2000" b="1" dirty="0" smtClean="0">
                <a:latin typeface="+mj-lt"/>
              </a:rPr>
              <a:t>suisses. Il </a:t>
            </a:r>
            <a:r>
              <a:rPr lang="fr-FR" sz="2000" b="1" dirty="0">
                <a:latin typeface="+mj-lt"/>
              </a:rPr>
              <a:t>s'agit d'une réplique des cariatides de l'</a:t>
            </a:r>
            <a:r>
              <a:rPr lang="fr-FR" sz="2000" b="1" dirty="0">
                <a:latin typeface="+mj-lt"/>
                <a:hlinkClick r:id="rId5" tooltip="Érechthéion"/>
              </a:rPr>
              <a:t>Érechthéion</a:t>
            </a:r>
            <a:r>
              <a:rPr lang="fr-FR" sz="2000" b="1" dirty="0">
                <a:latin typeface="+mj-lt"/>
              </a:rPr>
              <a:t>, cependant </a:t>
            </a:r>
            <a:r>
              <a:rPr lang="fr-FR" sz="2000" b="1" dirty="0">
                <a:latin typeface="+mj-lt"/>
                <a:hlinkClick r:id="rId3" tooltip="Jean Goujon"/>
              </a:rPr>
              <a:t>Jean Goujon</a:t>
            </a:r>
            <a:r>
              <a:rPr lang="fr-FR" sz="2000" b="1" dirty="0">
                <a:latin typeface="+mj-lt"/>
              </a:rPr>
              <a:t> n'en avait eu connaissance que par des descriptions et n'avait jamais visité l'original.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017" y="195941"/>
            <a:ext cx="2503715" cy="625928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0215154" y="1097280"/>
            <a:ext cx="16720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+mj-lt"/>
              </a:rPr>
              <a:t>Pavillon Turgot, </a:t>
            </a:r>
            <a:r>
              <a:rPr lang="fr-FR" sz="2000" b="1" dirty="0">
                <a:latin typeface="+mj-lt"/>
                <a:hlinkClick r:id="rId7" tooltip="Palais du Louvre"/>
              </a:rPr>
              <a:t>palais du Louvre</a:t>
            </a:r>
            <a:r>
              <a:rPr lang="fr-FR" sz="2000" b="1" dirty="0">
                <a:latin typeface="+mj-lt"/>
              </a:rPr>
              <a:t>, cariatide par </a:t>
            </a:r>
            <a:r>
              <a:rPr lang="fr-FR" sz="2000" b="1" dirty="0">
                <a:latin typeface="+mj-lt"/>
                <a:hlinkClick r:id="rId8" tooltip="Eugène Guillaume"/>
              </a:rPr>
              <a:t>Eugène Guillaume</a:t>
            </a:r>
            <a:r>
              <a:rPr lang="fr-FR" sz="2000" b="1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5118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Paire De Bougeoirs Empire, cariatide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70" y="554892"/>
            <a:ext cx="3980361" cy="521889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875210" y="5956663"/>
            <a:ext cx="384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Paire De Bougeoirs Empire, </a:t>
            </a:r>
            <a:r>
              <a:rPr lang="fr-FR" b="1" dirty="0" smtClean="0"/>
              <a:t>cariatides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Olivier d’</a:t>
            </a:r>
            <a:r>
              <a:rPr lang="fr-FR" dirty="0" err="1"/>
              <a:t>Ythurbide</a:t>
            </a:r>
            <a:r>
              <a:rPr lang="fr-FR" dirty="0"/>
              <a:t> et Associé </a:t>
            </a:r>
          </a:p>
        </p:txBody>
      </p:sp>
      <p:pic>
        <p:nvPicPr>
          <p:cNvPr id="4" name="Image 3" descr="Applique Cariatide En Plâtre Staff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469" y="669332"/>
            <a:ext cx="2194559" cy="499001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7868195" y="5773783"/>
            <a:ext cx="32091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Applique Cariatide En Plâtre,</a:t>
            </a:r>
          </a:p>
          <a:p>
            <a:endParaRPr lang="fr-FR" b="1" dirty="0"/>
          </a:p>
          <a:p>
            <a:r>
              <a:rPr lang="fr-FR" b="1" dirty="0"/>
              <a:t>Milieu XXème.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342709" y="669332"/>
            <a:ext cx="24166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+mj-lt"/>
              </a:rPr>
              <a:t>Les cariatides sont également présentes dans les arts du quotidien.</a:t>
            </a:r>
            <a:endParaRPr lang="fr-FR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84544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140</Words>
  <Application>Microsoft Office PowerPoint</Application>
  <PresentationFormat>Grand écran</PresentationFormat>
  <Paragraphs>11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Thème Office</vt:lpstr>
      <vt:lpstr>CARIATIDE</vt:lpstr>
      <vt:lpstr>Présentation PowerPoint</vt:lpstr>
      <vt:lpstr>Présentation PowerPoint</vt:lpstr>
      <vt:lpstr>Présentation PowerPoint</vt:lpstr>
      <vt:lpstr>Présentation PowerPoint</vt:lpstr>
    </vt:vector>
  </TitlesOfParts>
  <Company>Academie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CARIATIDE</dc:title>
  <dc:creator>Guilbert Edith</dc:creator>
  <cp:lastModifiedBy>Guilbert Edith</cp:lastModifiedBy>
  <cp:revision>16</cp:revision>
  <dcterms:created xsi:type="dcterms:W3CDTF">2019-10-18T14:01:31Z</dcterms:created>
  <dcterms:modified xsi:type="dcterms:W3CDTF">2019-11-11T15:42:33Z</dcterms:modified>
</cp:coreProperties>
</file>