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57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2E8ED-8634-4ED7-96B2-45CAB6A2C581}" type="datetimeFigureOut">
              <a:rPr lang="fr-FR" smtClean="0"/>
              <a:t>17/11/2019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0454C-470B-4A75-BA4F-C8DC6EAC3D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250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2E8ED-8634-4ED7-96B2-45CAB6A2C581}" type="datetimeFigureOut">
              <a:rPr lang="fr-FR" smtClean="0"/>
              <a:t>17/11/2019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0454C-470B-4A75-BA4F-C8DC6EAC3D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6808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2E8ED-8634-4ED7-96B2-45CAB6A2C581}" type="datetimeFigureOut">
              <a:rPr lang="fr-FR" smtClean="0"/>
              <a:t>17/11/2019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0454C-470B-4A75-BA4F-C8DC6EAC3D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3281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2E8ED-8634-4ED7-96B2-45CAB6A2C581}" type="datetimeFigureOut">
              <a:rPr lang="fr-FR" smtClean="0"/>
              <a:t>17/11/2019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0454C-470B-4A75-BA4F-C8DC6EAC3D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3127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2E8ED-8634-4ED7-96B2-45CAB6A2C581}" type="datetimeFigureOut">
              <a:rPr lang="fr-FR" smtClean="0"/>
              <a:t>17/11/2019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0454C-470B-4A75-BA4F-C8DC6EAC3D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1144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2E8ED-8634-4ED7-96B2-45CAB6A2C581}" type="datetimeFigureOut">
              <a:rPr lang="fr-FR" smtClean="0"/>
              <a:t>17/11/2019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0454C-470B-4A75-BA4F-C8DC6EAC3D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0244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2E8ED-8634-4ED7-96B2-45CAB6A2C581}" type="datetimeFigureOut">
              <a:rPr lang="fr-FR" smtClean="0"/>
              <a:t>17/11/2019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0454C-470B-4A75-BA4F-C8DC6EAC3D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4358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2E8ED-8634-4ED7-96B2-45CAB6A2C581}" type="datetimeFigureOut">
              <a:rPr lang="fr-FR" smtClean="0"/>
              <a:t>17/11/2019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0454C-470B-4A75-BA4F-C8DC6EAC3D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9697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2E8ED-8634-4ED7-96B2-45CAB6A2C581}" type="datetimeFigureOut">
              <a:rPr lang="fr-FR" smtClean="0"/>
              <a:t>17/11/2019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0454C-470B-4A75-BA4F-C8DC6EAC3D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6826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2E8ED-8634-4ED7-96B2-45CAB6A2C581}" type="datetimeFigureOut">
              <a:rPr lang="fr-FR" smtClean="0"/>
              <a:t>17/11/2019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0454C-470B-4A75-BA4F-C8DC6EAC3D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91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2E8ED-8634-4ED7-96B2-45CAB6A2C581}" type="datetimeFigureOut">
              <a:rPr lang="fr-FR" smtClean="0"/>
              <a:t>17/11/2019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0454C-470B-4A75-BA4F-C8DC6EAC3D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745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2E8ED-8634-4ED7-96B2-45CAB6A2C581}" type="datetimeFigureOut">
              <a:rPr lang="fr-FR" smtClean="0"/>
              <a:t>17/11/2019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0454C-470B-4A75-BA4F-C8DC6EAC3D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3269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/>
              <a:t>Body painting :</a:t>
            </a:r>
            <a:br>
              <a:rPr lang="fr-FR" b="1" dirty="0"/>
            </a:br>
            <a:r>
              <a:rPr lang="fr-FR" b="1" dirty="0"/>
              <a:t>Trina </a:t>
            </a:r>
            <a:r>
              <a:rPr lang="fr-FR" b="1" dirty="0" err="1"/>
              <a:t>Merry</a:t>
            </a:r>
            <a:endParaRPr lang="fr-FR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380751"/>
          </a:xfrm>
        </p:spPr>
        <p:txBody>
          <a:bodyPr>
            <a:normAutofit fontScale="55000" lnSpcReduction="20000"/>
          </a:bodyPr>
          <a:lstStyle/>
          <a:p>
            <a:pPr algn="l"/>
            <a:endParaRPr lang="fr-FR" dirty="0">
              <a:latin typeface="+mj-lt"/>
            </a:endParaRPr>
          </a:p>
          <a:p>
            <a:pPr algn="l"/>
            <a:r>
              <a:rPr lang="fr-FR" sz="4200" dirty="0">
                <a:latin typeface="+mj-lt"/>
              </a:rPr>
              <a:t>Cette habitante de New York est une </a:t>
            </a:r>
            <a:r>
              <a:rPr lang="fr-FR" sz="4200" dirty="0" err="1">
                <a:latin typeface="+mj-lt"/>
              </a:rPr>
              <a:t>globe-trotteuse</a:t>
            </a:r>
            <a:r>
              <a:rPr lang="fr-FR" sz="4200" dirty="0">
                <a:latin typeface="+mj-lt"/>
              </a:rPr>
              <a:t> qui s’adonne de par le monde à l’art du camouflage.</a:t>
            </a:r>
          </a:p>
          <a:p>
            <a:pPr algn="l"/>
            <a:r>
              <a:rPr lang="fr-FR" sz="4200" dirty="0">
                <a:latin typeface="+mj-lt"/>
              </a:rPr>
              <a:t>Trina </a:t>
            </a:r>
            <a:r>
              <a:rPr lang="fr-FR" sz="4200" dirty="0" err="1">
                <a:latin typeface="+mj-lt"/>
              </a:rPr>
              <a:t>Merry</a:t>
            </a:r>
            <a:r>
              <a:rPr lang="fr-FR" sz="4200" dirty="0">
                <a:latin typeface="+mj-lt"/>
              </a:rPr>
              <a:t>, qui s'est spécialisée dans les arts visuels, peint ses modèles jusqu'à ce qu'ils se confondent avec le paysage.</a:t>
            </a:r>
          </a:p>
          <a:p>
            <a:pPr algn="l"/>
            <a:r>
              <a:rPr lang="fr-FR" sz="4200" dirty="0">
                <a:latin typeface="+mj-lt"/>
              </a:rPr>
              <a:t>Le processus est méticuleux et dure plusieurs heures, temps nécessaire pour trouver l'endroit idéal et peindre le modèle à la perfection.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4292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923" y="1220559"/>
            <a:ext cx="6454140" cy="484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34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731" y="357030"/>
            <a:ext cx="4076946" cy="613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67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18681" y="0"/>
            <a:ext cx="10515600" cy="1325563"/>
          </a:xfrm>
        </p:spPr>
        <p:txBody>
          <a:bodyPr>
            <a:normAutofit/>
          </a:bodyPr>
          <a:lstStyle/>
          <a:p>
            <a:r>
              <a:rPr lang="fr-FR" sz="3600" b="1" dirty="0"/>
              <a:t>      Drapeau américain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" name="Espace réservé du contenu 4" descr="http://www.trinamerryartist.com/wp-content/uploads/2017/04/110000000-552x368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413" y="989792"/>
            <a:ext cx="7939574" cy="5410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8917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lorenc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523" y="1167618"/>
            <a:ext cx="7118251" cy="550046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4332849" y="576775"/>
            <a:ext cx="3446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latin typeface="+mj-lt"/>
              </a:rPr>
              <a:t>Florence (Italie)</a:t>
            </a:r>
          </a:p>
        </p:txBody>
      </p:sp>
    </p:spTree>
    <p:extLst>
      <p:ext uri="{BB962C8B-B14F-4D97-AF65-F5344CB8AC3E}">
        <p14:creationId xmlns:p14="http://schemas.microsoft.com/office/powerpoint/2010/main" val="1203104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“Ireland” Series- (click to view all 5 images)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846" y="1026941"/>
            <a:ext cx="7413674" cy="547233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4234375" y="168812"/>
            <a:ext cx="4023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+mj-lt"/>
              </a:rPr>
              <a:t>Chaussée des géants (Irlande)</a:t>
            </a:r>
          </a:p>
        </p:txBody>
      </p:sp>
    </p:spTree>
    <p:extLst>
      <p:ext uri="{BB962C8B-B14F-4D97-AF65-F5344CB8AC3E}">
        <p14:creationId xmlns:p14="http://schemas.microsoft.com/office/powerpoint/2010/main" val="1925890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ttp://www.trinamerryartist.com/wp-content/uploads/2015/11/Stonehenge-Web-552x36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215" y="1676399"/>
            <a:ext cx="6724357" cy="476660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4592125" y="669946"/>
            <a:ext cx="3960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latin typeface="+mj-lt"/>
              </a:rPr>
              <a:t>Stonehenge (Grande-Bretagne)</a:t>
            </a:r>
          </a:p>
        </p:txBody>
      </p:sp>
    </p:spTree>
    <p:extLst>
      <p:ext uri="{BB962C8B-B14F-4D97-AF65-F5344CB8AC3E}">
        <p14:creationId xmlns:p14="http://schemas.microsoft.com/office/powerpoint/2010/main" val="212999378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2493</TotalTime>
  <Words>85</Words>
  <Application>Microsoft Office PowerPoint</Application>
  <PresentationFormat>Grand écran</PresentationFormat>
  <Paragraphs>9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Thème Office</vt:lpstr>
      <vt:lpstr>Body painting : Trina Merry</vt:lpstr>
      <vt:lpstr>Présentation PowerPoint</vt:lpstr>
      <vt:lpstr>Présentation PowerPoint</vt:lpstr>
      <vt:lpstr>      Drapeau américain</vt:lpstr>
      <vt:lpstr>Présentation PowerPoint</vt:lpstr>
      <vt:lpstr>Présentation PowerPoint</vt:lpstr>
      <vt:lpstr>Présentation PowerPoint</vt:lpstr>
    </vt:vector>
  </TitlesOfParts>
  <Company>Academie Montpellier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Body painting : Trina Merry</dc:title>
  <dc:creator>Guilbert Edith</dc:creator>
  <cp:lastModifiedBy>Guilbert Edith</cp:lastModifiedBy>
  <cp:revision>13</cp:revision>
  <dcterms:created xsi:type="dcterms:W3CDTF">2019-10-15T15:06:55Z</dcterms:created>
  <dcterms:modified xsi:type="dcterms:W3CDTF">2019-11-17T17:08:55Z</dcterms:modified>
</cp:coreProperties>
</file>