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05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281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325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8953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93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47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2620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513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7084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936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69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87770-BF78-4EB4-8765-E8180A3D4F28}" type="datetimeFigureOut">
              <a:rPr lang="fr-FR" smtClean="0"/>
              <a:t>17/11/2019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8D5A0-6EB1-4E5C-8F78-6696D054AE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98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Paysages anthropomorphiques</a:t>
            </a:r>
            <a:r>
              <a:rPr lang="fr-FR" dirty="0" smtClean="0"/>
              <a:t> 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85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028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effectLst/>
              </a:rPr>
              <a:t>Joost de </a:t>
            </a:r>
            <a:r>
              <a:rPr lang="fr-FR" sz="4000" b="1" dirty="0" err="1" smtClean="0">
                <a:effectLst/>
              </a:rPr>
              <a:t>Momper</a:t>
            </a:r>
            <a:r>
              <a:rPr lang="fr-FR" sz="4000" b="1" dirty="0" smtClean="0">
                <a:effectLst/>
              </a:rPr>
              <a:t> </a:t>
            </a:r>
            <a:r>
              <a:rPr lang="fr-FR" sz="4000" b="1" dirty="0" smtClean="0"/>
              <a:t>17</a:t>
            </a:r>
            <a:r>
              <a:rPr lang="fr-FR" sz="4000" b="1" baseline="30000" dirty="0" smtClean="0"/>
              <a:t>ème</a:t>
            </a:r>
            <a:r>
              <a:rPr lang="fr-FR" sz="4000" b="1" dirty="0" smtClean="0"/>
              <a:t> siècle</a:t>
            </a:r>
            <a:endParaRPr lang="fr-FR" sz="4000" b="1" dirty="0"/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061" y="1410789"/>
            <a:ext cx="3882541" cy="5105809"/>
          </a:xfrm>
        </p:spPr>
      </p:pic>
      <p:pic>
        <p:nvPicPr>
          <p:cNvPr id="6" name="Espace réservé du contenu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356" y="1410788"/>
            <a:ext cx="3801654" cy="5105809"/>
          </a:xfrm>
        </p:spPr>
      </p:pic>
    </p:spTree>
    <p:extLst>
      <p:ext uri="{BB962C8B-B14F-4D97-AF65-F5344CB8AC3E}">
        <p14:creationId xmlns:p14="http://schemas.microsoft.com/office/powerpoint/2010/main" val="184808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Johann Christian </a:t>
            </a:r>
            <a:r>
              <a:rPr lang="fr-FR" b="1" dirty="0" err="1" smtClean="0"/>
              <a:t>Vollerdt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(allemand, 1708 – 1769) </a:t>
            </a:r>
            <a:br>
              <a:rPr lang="fr-FR" b="1" dirty="0" smtClean="0"/>
            </a:br>
            <a:endParaRPr lang="fr-FR" dirty="0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" r="36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418107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</Words>
  <Application>Microsoft Office PowerPoint</Application>
  <PresentationFormat>Grand écran</PresentationFormat>
  <Paragraphs>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Paysages anthropomorphiques  </vt:lpstr>
      <vt:lpstr>Joost de Momper 17ème siècle</vt:lpstr>
      <vt:lpstr>Johann Christian Vollerdt (allemand, 1708 – 1769)  </vt:lpstr>
    </vt:vector>
  </TitlesOfParts>
  <Company>Academie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Guilbert Edith</dc:creator>
  <cp:lastModifiedBy>Guilbert Edith</cp:lastModifiedBy>
  <cp:revision>6</cp:revision>
  <dcterms:created xsi:type="dcterms:W3CDTF">2019-10-17T14:24:08Z</dcterms:created>
  <dcterms:modified xsi:type="dcterms:W3CDTF">2019-11-17T10:49:30Z</dcterms:modified>
</cp:coreProperties>
</file>