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9" r:id="rId5"/>
    <p:sldId id="260" r:id="rId6"/>
    <p:sldId id="25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00F05DF5-A2CA-4B7A-8F41-4212C8A2633E}"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84B940-DF05-4B65-A1BC-401425C694DC}" type="slidenum">
              <a:rPr lang="fr-FR" smtClean="0"/>
              <a:t>‹N°›</a:t>
            </a:fld>
            <a:endParaRPr lang="fr-FR"/>
          </a:p>
        </p:txBody>
      </p:sp>
    </p:spTree>
    <p:extLst>
      <p:ext uri="{BB962C8B-B14F-4D97-AF65-F5344CB8AC3E}">
        <p14:creationId xmlns:p14="http://schemas.microsoft.com/office/powerpoint/2010/main" val="89100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F05DF5-A2CA-4B7A-8F41-4212C8A2633E}"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84B940-DF05-4B65-A1BC-401425C694DC}" type="slidenum">
              <a:rPr lang="fr-FR" smtClean="0"/>
              <a:t>‹N°›</a:t>
            </a:fld>
            <a:endParaRPr lang="fr-FR"/>
          </a:p>
        </p:txBody>
      </p:sp>
    </p:spTree>
    <p:extLst>
      <p:ext uri="{BB962C8B-B14F-4D97-AF65-F5344CB8AC3E}">
        <p14:creationId xmlns:p14="http://schemas.microsoft.com/office/powerpoint/2010/main" val="361801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F05DF5-A2CA-4B7A-8F41-4212C8A2633E}"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84B940-DF05-4B65-A1BC-401425C694DC}" type="slidenum">
              <a:rPr lang="fr-FR" smtClean="0"/>
              <a:t>‹N°›</a:t>
            </a:fld>
            <a:endParaRPr lang="fr-FR"/>
          </a:p>
        </p:txBody>
      </p:sp>
    </p:spTree>
    <p:extLst>
      <p:ext uri="{BB962C8B-B14F-4D97-AF65-F5344CB8AC3E}">
        <p14:creationId xmlns:p14="http://schemas.microsoft.com/office/powerpoint/2010/main" val="288554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F05DF5-A2CA-4B7A-8F41-4212C8A2633E}"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84B940-DF05-4B65-A1BC-401425C694DC}" type="slidenum">
              <a:rPr lang="fr-FR" smtClean="0"/>
              <a:t>‹N°›</a:t>
            </a:fld>
            <a:endParaRPr lang="fr-FR"/>
          </a:p>
        </p:txBody>
      </p:sp>
    </p:spTree>
    <p:extLst>
      <p:ext uri="{BB962C8B-B14F-4D97-AF65-F5344CB8AC3E}">
        <p14:creationId xmlns:p14="http://schemas.microsoft.com/office/powerpoint/2010/main" val="190741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00F05DF5-A2CA-4B7A-8F41-4212C8A2633E}"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84B940-DF05-4B65-A1BC-401425C694DC}" type="slidenum">
              <a:rPr lang="fr-FR" smtClean="0"/>
              <a:t>‹N°›</a:t>
            </a:fld>
            <a:endParaRPr lang="fr-FR"/>
          </a:p>
        </p:txBody>
      </p:sp>
    </p:spTree>
    <p:extLst>
      <p:ext uri="{BB962C8B-B14F-4D97-AF65-F5344CB8AC3E}">
        <p14:creationId xmlns:p14="http://schemas.microsoft.com/office/powerpoint/2010/main" val="426941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0F05DF5-A2CA-4B7A-8F41-4212C8A2633E}" type="datetimeFigureOut">
              <a:rPr lang="fr-FR" smtClean="0"/>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84B940-DF05-4B65-A1BC-401425C694DC}" type="slidenum">
              <a:rPr lang="fr-FR" smtClean="0"/>
              <a:t>‹N°›</a:t>
            </a:fld>
            <a:endParaRPr lang="fr-FR"/>
          </a:p>
        </p:txBody>
      </p:sp>
    </p:spTree>
    <p:extLst>
      <p:ext uri="{BB962C8B-B14F-4D97-AF65-F5344CB8AC3E}">
        <p14:creationId xmlns:p14="http://schemas.microsoft.com/office/powerpoint/2010/main" val="426510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0F05DF5-A2CA-4B7A-8F41-4212C8A2633E}" type="datetimeFigureOut">
              <a:rPr lang="fr-FR" smtClean="0"/>
              <a:t>17/11/2019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84B940-DF05-4B65-A1BC-401425C694DC}" type="slidenum">
              <a:rPr lang="fr-FR" smtClean="0"/>
              <a:t>‹N°›</a:t>
            </a:fld>
            <a:endParaRPr lang="fr-FR"/>
          </a:p>
        </p:txBody>
      </p:sp>
    </p:spTree>
    <p:extLst>
      <p:ext uri="{BB962C8B-B14F-4D97-AF65-F5344CB8AC3E}">
        <p14:creationId xmlns:p14="http://schemas.microsoft.com/office/powerpoint/2010/main" val="74501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0F05DF5-A2CA-4B7A-8F41-4212C8A2633E}" type="datetimeFigureOut">
              <a:rPr lang="fr-FR" smtClean="0"/>
              <a:t>17/11/2019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84B940-DF05-4B65-A1BC-401425C694DC}" type="slidenum">
              <a:rPr lang="fr-FR" smtClean="0"/>
              <a:t>‹N°›</a:t>
            </a:fld>
            <a:endParaRPr lang="fr-FR"/>
          </a:p>
        </p:txBody>
      </p:sp>
    </p:spTree>
    <p:extLst>
      <p:ext uri="{BB962C8B-B14F-4D97-AF65-F5344CB8AC3E}">
        <p14:creationId xmlns:p14="http://schemas.microsoft.com/office/powerpoint/2010/main" val="101600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0F05DF5-A2CA-4B7A-8F41-4212C8A2633E}" type="datetimeFigureOut">
              <a:rPr lang="fr-FR" smtClean="0"/>
              <a:t>17/11/2019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84B940-DF05-4B65-A1BC-401425C694DC}" type="slidenum">
              <a:rPr lang="fr-FR" smtClean="0"/>
              <a:t>‹N°›</a:t>
            </a:fld>
            <a:endParaRPr lang="fr-FR"/>
          </a:p>
        </p:txBody>
      </p:sp>
    </p:spTree>
    <p:extLst>
      <p:ext uri="{BB962C8B-B14F-4D97-AF65-F5344CB8AC3E}">
        <p14:creationId xmlns:p14="http://schemas.microsoft.com/office/powerpoint/2010/main" val="46943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0F05DF5-A2CA-4B7A-8F41-4212C8A2633E}" type="datetimeFigureOut">
              <a:rPr lang="fr-FR" smtClean="0"/>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84B940-DF05-4B65-A1BC-401425C694DC}" type="slidenum">
              <a:rPr lang="fr-FR" smtClean="0"/>
              <a:t>‹N°›</a:t>
            </a:fld>
            <a:endParaRPr lang="fr-FR"/>
          </a:p>
        </p:txBody>
      </p:sp>
    </p:spTree>
    <p:extLst>
      <p:ext uri="{BB962C8B-B14F-4D97-AF65-F5344CB8AC3E}">
        <p14:creationId xmlns:p14="http://schemas.microsoft.com/office/powerpoint/2010/main" val="308663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0F05DF5-A2CA-4B7A-8F41-4212C8A2633E}" type="datetimeFigureOut">
              <a:rPr lang="fr-FR" smtClean="0"/>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84B940-DF05-4B65-A1BC-401425C694DC}" type="slidenum">
              <a:rPr lang="fr-FR" smtClean="0"/>
              <a:t>‹N°›</a:t>
            </a:fld>
            <a:endParaRPr lang="fr-FR"/>
          </a:p>
        </p:txBody>
      </p:sp>
    </p:spTree>
    <p:extLst>
      <p:ext uri="{BB962C8B-B14F-4D97-AF65-F5344CB8AC3E}">
        <p14:creationId xmlns:p14="http://schemas.microsoft.com/office/powerpoint/2010/main" val="206127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05DF5-A2CA-4B7A-8F41-4212C8A2633E}" type="datetimeFigureOut">
              <a:rPr lang="fr-FR" smtClean="0"/>
              <a:t>17/11/2019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4B940-DF05-4B65-A1BC-401425C694DC}" type="slidenum">
              <a:rPr lang="fr-FR" smtClean="0"/>
              <a:t>‹N°›</a:t>
            </a:fld>
            <a:endParaRPr lang="fr-FR"/>
          </a:p>
        </p:txBody>
      </p:sp>
    </p:spTree>
    <p:extLst>
      <p:ext uri="{BB962C8B-B14F-4D97-AF65-F5344CB8AC3E}">
        <p14:creationId xmlns:p14="http://schemas.microsoft.com/office/powerpoint/2010/main" val="2786714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Objets anthropomorphes</a:t>
            </a:r>
            <a:endParaRPr lang="fr-FR" dirty="0"/>
          </a:p>
        </p:txBody>
      </p:sp>
    </p:spTree>
    <p:extLst>
      <p:ext uri="{BB962C8B-B14F-4D97-AF65-F5344CB8AC3E}">
        <p14:creationId xmlns:p14="http://schemas.microsoft.com/office/powerpoint/2010/main" val="177761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ésultat de recherche d'images pour &quot;oeuvres d art anthropomorphe&quot;"/>
          <p:cNvPicPr/>
          <p:nvPr/>
        </p:nvPicPr>
        <p:blipFill>
          <a:blip r:embed="rId2">
            <a:extLst>
              <a:ext uri="{28A0092B-C50C-407E-A947-70E740481C1C}">
                <a14:useLocalDpi xmlns:a14="http://schemas.microsoft.com/office/drawing/2010/main" val="0"/>
              </a:ext>
            </a:extLst>
          </a:blip>
          <a:srcRect/>
          <a:stretch>
            <a:fillRect/>
          </a:stretch>
        </p:blipFill>
        <p:spPr bwMode="auto">
          <a:xfrm>
            <a:off x="1647552" y="742269"/>
            <a:ext cx="3864973" cy="5371148"/>
          </a:xfrm>
          <a:prstGeom prst="rect">
            <a:avLst/>
          </a:prstGeom>
          <a:noFill/>
          <a:ln>
            <a:noFill/>
          </a:ln>
        </p:spPr>
      </p:pic>
      <p:sp>
        <p:nvSpPr>
          <p:cNvPr id="3" name="ZoneTexte 2"/>
          <p:cNvSpPr txBox="1"/>
          <p:nvPr/>
        </p:nvSpPr>
        <p:spPr>
          <a:xfrm>
            <a:off x="5917474" y="1528354"/>
            <a:ext cx="5447212" cy="707886"/>
          </a:xfrm>
          <a:prstGeom prst="rect">
            <a:avLst/>
          </a:prstGeom>
          <a:noFill/>
        </p:spPr>
        <p:txBody>
          <a:bodyPr wrap="square" rtlCol="0">
            <a:spAutoFit/>
          </a:bodyPr>
          <a:lstStyle/>
          <a:p>
            <a:r>
              <a:rPr lang="fr-FR" sz="2000" b="1" dirty="0" err="1" smtClean="0">
                <a:latin typeface="+mj-lt"/>
              </a:rPr>
              <a:t>Oenochoé</a:t>
            </a:r>
            <a:r>
              <a:rPr lang="fr-FR" sz="2000" b="1" dirty="0" smtClean="0">
                <a:latin typeface="+mj-lt"/>
              </a:rPr>
              <a:t> (pichet à vin) anthropomorphe </a:t>
            </a:r>
            <a:r>
              <a:rPr lang="fr-FR" sz="2000" b="1" dirty="0">
                <a:latin typeface="+mj-lt"/>
              </a:rPr>
              <a:t>à décor </a:t>
            </a:r>
            <a:r>
              <a:rPr lang="fr-FR" sz="2000" b="1" dirty="0" smtClean="0">
                <a:latin typeface="+mj-lt"/>
              </a:rPr>
              <a:t>gravé : </a:t>
            </a:r>
            <a:r>
              <a:rPr lang="fr-FR" sz="2000" dirty="0" smtClean="0">
                <a:latin typeface="+mj-lt"/>
              </a:rPr>
              <a:t>710 </a:t>
            </a:r>
            <a:r>
              <a:rPr lang="fr-FR" sz="2000" dirty="0">
                <a:latin typeface="+mj-lt"/>
              </a:rPr>
              <a:t>- 670 avant J.-C.</a:t>
            </a:r>
          </a:p>
        </p:txBody>
      </p:sp>
    </p:spTree>
    <p:extLst>
      <p:ext uri="{BB962C8B-B14F-4D97-AF65-F5344CB8AC3E}">
        <p14:creationId xmlns:p14="http://schemas.microsoft.com/office/powerpoint/2010/main" val="127895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891" y="0"/>
            <a:ext cx="3838876" cy="5520356"/>
          </a:xfrm>
          <a:prstGeom prst="rect">
            <a:avLst/>
          </a:prstGeom>
        </p:spPr>
      </p:pic>
      <p:sp>
        <p:nvSpPr>
          <p:cNvPr id="3" name="ZoneTexte 2"/>
          <p:cNvSpPr txBox="1"/>
          <p:nvPr/>
        </p:nvSpPr>
        <p:spPr>
          <a:xfrm>
            <a:off x="625413" y="6061166"/>
            <a:ext cx="3814354" cy="369332"/>
          </a:xfrm>
          <a:prstGeom prst="rect">
            <a:avLst/>
          </a:prstGeom>
          <a:noFill/>
        </p:spPr>
        <p:txBody>
          <a:bodyPr wrap="square" rtlCol="0">
            <a:spAutoFit/>
          </a:bodyPr>
          <a:lstStyle/>
          <a:p>
            <a:pPr algn="ctr"/>
            <a:r>
              <a:rPr lang="fr-FR" b="1" dirty="0" smtClean="0">
                <a:latin typeface="+mj-lt"/>
              </a:rPr>
              <a:t>Chiffonnier André Groult 1925</a:t>
            </a:r>
            <a:endParaRPr lang="fr-FR" b="1" dirty="0">
              <a:latin typeface="+mj-lt"/>
            </a:endParaRPr>
          </a:p>
        </p:txBody>
      </p:sp>
      <p:pic>
        <p:nvPicPr>
          <p:cNvPr id="5" name="Image 4" descr="https://madparis.fr/local/cache-responsive/cache-400/8497612a2c54ef56fb210510f79b3d3b.jpg?1570094416"/>
          <p:cNvPicPr/>
          <p:nvPr/>
        </p:nvPicPr>
        <p:blipFill>
          <a:blip r:embed="rId3">
            <a:extLst>
              <a:ext uri="{28A0092B-C50C-407E-A947-70E740481C1C}">
                <a14:useLocalDpi xmlns:a14="http://schemas.microsoft.com/office/drawing/2010/main" val="0"/>
              </a:ext>
            </a:extLst>
          </a:blip>
          <a:srcRect/>
          <a:stretch>
            <a:fillRect/>
          </a:stretch>
        </p:blipFill>
        <p:spPr bwMode="auto">
          <a:xfrm>
            <a:off x="6518366" y="418012"/>
            <a:ext cx="3200401" cy="5102344"/>
          </a:xfrm>
          <a:prstGeom prst="rect">
            <a:avLst/>
          </a:prstGeom>
          <a:noFill/>
          <a:ln>
            <a:noFill/>
          </a:ln>
        </p:spPr>
      </p:pic>
      <p:sp>
        <p:nvSpPr>
          <p:cNvPr id="6" name="ZoneTexte 5"/>
          <p:cNvSpPr txBox="1"/>
          <p:nvPr/>
        </p:nvSpPr>
        <p:spPr>
          <a:xfrm>
            <a:off x="6087292" y="6061166"/>
            <a:ext cx="4376058" cy="400110"/>
          </a:xfrm>
          <a:prstGeom prst="rect">
            <a:avLst/>
          </a:prstGeom>
          <a:noFill/>
        </p:spPr>
        <p:txBody>
          <a:bodyPr wrap="square" rtlCol="0">
            <a:spAutoFit/>
          </a:bodyPr>
          <a:lstStyle/>
          <a:p>
            <a:r>
              <a:rPr lang="fr-FR" sz="2000" b="1" dirty="0">
                <a:latin typeface="+mj-lt"/>
              </a:rPr>
              <a:t>« </a:t>
            </a:r>
            <a:r>
              <a:rPr lang="fr-FR" sz="2000" b="1" dirty="0" err="1">
                <a:latin typeface="+mj-lt"/>
              </a:rPr>
              <a:t>Pod</a:t>
            </a:r>
            <a:r>
              <a:rPr lang="fr-FR" sz="2000" b="1" dirty="0">
                <a:latin typeface="+mj-lt"/>
              </a:rPr>
              <a:t> of </a:t>
            </a:r>
            <a:r>
              <a:rPr lang="fr-FR" sz="2000" b="1" dirty="0" err="1">
                <a:latin typeface="+mj-lt"/>
              </a:rPr>
              <a:t>drawers</a:t>
            </a:r>
            <a:r>
              <a:rPr lang="fr-FR" sz="2000" b="1" dirty="0">
                <a:latin typeface="+mj-lt"/>
              </a:rPr>
              <a:t> » Marc </a:t>
            </a:r>
            <a:r>
              <a:rPr lang="fr-FR" sz="2000" b="1" dirty="0" err="1">
                <a:latin typeface="+mj-lt"/>
              </a:rPr>
              <a:t>Newson</a:t>
            </a:r>
            <a:r>
              <a:rPr lang="fr-FR" sz="2000" b="1" dirty="0">
                <a:latin typeface="+mj-lt"/>
              </a:rPr>
              <a:t> 1999</a:t>
            </a:r>
          </a:p>
        </p:txBody>
      </p:sp>
    </p:spTree>
    <p:extLst>
      <p:ext uri="{BB962C8B-B14F-4D97-AF65-F5344CB8AC3E}">
        <p14:creationId xmlns:p14="http://schemas.microsoft.com/office/powerpoint/2010/main" val="395271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s://madparis.fr/local/cache-responsive/cache-360/7c5a574317387a87a1f90e0c7c3a65bc.jpg?1559553229"/>
          <p:cNvPicPr/>
          <p:nvPr/>
        </p:nvPicPr>
        <p:blipFill>
          <a:blip r:embed="rId2">
            <a:extLst>
              <a:ext uri="{28A0092B-C50C-407E-A947-70E740481C1C}">
                <a14:useLocalDpi xmlns:a14="http://schemas.microsoft.com/office/drawing/2010/main" val="0"/>
              </a:ext>
            </a:extLst>
          </a:blip>
          <a:srcRect/>
          <a:stretch>
            <a:fillRect/>
          </a:stretch>
        </p:blipFill>
        <p:spPr bwMode="auto">
          <a:xfrm>
            <a:off x="1520734" y="228735"/>
            <a:ext cx="3429000" cy="6296025"/>
          </a:xfrm>
          <a:prstGeom prst="rect">
            <a:avLst/>
          </a:prstGeom>
          <a:noFill/>
          <a:ln>
            <a:noFill/>
          </a:ln>
        </p:spPr>
      </p:pic>
      <p:sp>
        <p:nvSpPr>
          <p:cNvPr id="3" name="ZoneTexte 2"/>
          <p:cNvSpPr txBox="1"/>
          <p:nvPr/>
        </p:nvSpPr>
        <p:spPr>
          <a:xfrm>
            <a:off x="5747657" y="1397726"/>
            <a:ext cx="4885509" cy="1938992"/>
          </a:xfrm>
          <a:prstGeom prst="rect">
            <a:avLst/>
          </a:prstGeom>
          <a:noFill/>
        </p:spPr>
        <p:txBody>
          <a:bodyPr wrap="square" rtlCol="0">
            <a:spAutoFit/>
          </a:bodyPr>
          <a:lstStyle/>
          <a:p>
            <a:r>
              <a:rPr lang="fr-FR" sz="2000" b="1" dirty="0">
                <a:latin typeface="+mj-lt"/>
              </a:rPr>
              <a:t>Siège </a:t>
            </a:r>
            <a:r>
              <a:rPr lang="fr-FR" sz="2000" b="1" i="1" dirty="0">
                <a:latin typeface="+mj-lt"/>
              </a:rPr>
              <a:t>Portrait de César</a:t>
            </a:r>
            <a:r>
              <a:rPr lang="fr-FR" sz="2000" b="1" dirty="0">
                <a:latin typeface="+mj-lt"/>
              </a:rPr>
              <a:t> </a:t>
            </a:r>
          </a:p>
          <a:p>
            <a:r>
              <a:rPr lang="fr-FR" sz="2000" dirty="0">
                <a:latin typeface="+mj-lt"/>
              </a:rPr>
              <a:t>Roger Tallon (1929-2011)</a:t>
            </a:r>
            <a:br>
              <a:rPr lang="fr-FR" sz="2000" dirty="0">
                <a:latin typeface="+mj-lt"/>
              </a:rPr>
            </a:br>
            <a:r>
              <a:rPr lang="fr-FR" sz="2000" dirty="0">
                <a:latin typeface="+mj-lt"/>
              </a:rPr>
              <a:t>France, 1966</a:t>
            </a:r>
            <a:br>
              <a:rPr lang="fr-FR" sz="2000" dirty="0">
                <a:latin typeface="+mj-lt"/>
              </a:rPr>
            </a:br>
            <a:r>
              <a:rPr lang="fr-FR" sz="2000" dirty="0">
                <a:latin typeface="+mj-lt"/>
              </a:rPr>
              <a:t>Bois contreplaqué, photo pelliculée collée, métal peint</a:t>
            </a:r>
            <a:br>
              <a:rPr lang="fr-FR" sz="2000" dirty="0">
                <a:latin typeface="+mj-lt"/>
              </a:rPr>
            </a:br>
            <a:endParaRPr lang="fr-FR" sz="2000" dirty="0">
              <a:latin typeface="+mj-lt"/>
            </a:endParaRPr>
          </a:p>
        </p:txBody>
      </p:sp>
    </p:spTree>
    <p:extLst>
      <p:ext uri="{BB962C8B-B14F-4D97-AF65-F5344CB8AC3E}">
        <p14:creationId xmlns:p14="http://schemas.microsoft.com/office/powerpoint/2010/main" val="295838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69" y="345783"/>
            <a:ext cx="7671161" cy="5414937"/>
          </a:xfrm>
          <a:prstGeom prst="rect">
            <a:avLst/>
          </a:prstGeom>
        </p:spPr>
      </p:pic>
      <p:sp>
        <p:nvSpPr>
          <p:cNvPr id="3" name="ZoneTexte 2"/>
          <p:cNvSpPr txBox="1"/>
          <p:nvPr/>
        </p:nvSpPr>
        <p:spPr>
          <a:xfrm>
            <a:off x="1974126" y="6139543"/>
            <a:ext cx="4478925" cy="707886"/>
          </a:xfrm>
          <a:prstGeom prst="rect">
            <a:avLst/>
          </a:prstGeom>
          <a:noFill/>
        </p:spPr>
        <p:txBody>
          <a:bodyPr wrap="square" rtlCol="0">
            <a:spAutoFit/>
          </a:bodyPr>
          <a:lstStyle/>
          <a:p>
            <a:pPr algn="ctr"/>
            <a:r>
              <a:rPr lang="fr-FR" sz="2000" b="1" dirty="0" smtClean="0">
                <a:latin typeface="+mj-lt"/>
              </a:rPr>
              <a:t>Chaises Clarice </a:t>
            </a:r>
            <a:r>
              <a:rPr lang="fr-FR" sz="2000" b="1" dirty="0" err="1" smtClean="0">
                <a:latin typeface="+mj-lt"/>
              </a:rPr>
              <a:t>Charl</a:t>
            </a:r>
            <a:r>
              <a:rPr lang="fr-FR" sz="2000" b="1" dirty="0" smtClean="0">
                <a:latin typeface="+mj-lt"/>
              </a:rPr>
              <a:t> – Niki de St </a:t>
            </a:r>
            <a:r>
              <a:rPr lang="fr-FR" sz="2000" b="1" dirty="0" err="1" smtClean="0">
                <a:latin typeface="+mj-lt"/>
              </a:rPr>
              <a:t>Phalle</a:t>
            </a:r>
            <a:r>
              <a:rPr lang="fr-FR" sz="2000" b="1" dirty="0" smtClean="0">
                <a:latin typeface="+mj-lt"/>
              </a:rPr>
              <a:t>  1982</a:t>
            </a:r>
            <a:endParaRPr lang="fr-FR" sz="2000" b="1" dirty="0">
              <a:latin typeface="+mj-lt"/>
            </a:endParaRPr>
          </a:p>
        </p:txBody>
      </p:sp>
      <p:sp>
        <p:nvSpPr>
          <p:cNvPr id="4" name="ZoneTexte 3"/>
          <p:cNvSpPr txBox="1"/>
          <p:nvPr/>
        </p:nvSpPr>
        <p:spPr>
          <a:xfrm>
            <a:off x="8412480" y="345783"/>
            <a:ext cx="3148149" cy="6186309"/>
          </a:xfrm>
          <a:prstGeom prst="rect">
            <a:avLst/>
          </a:prstGeom>
          <a:noFill/>
        </p:spPr>
        <p:txBody>
          <a:bodyPr wrap="square" rtlCol="0">
            <a:spAutoFit/>
          </a:bodyPr>
          <a:lstStyle/>
          <a:p>
            <a:r>
              <a:rPr lang="fr-FR" dirty="0">
                <a:latin typeface="+mj-lt"/>
              </a:rPr>
              <a:t>« J’ai toujours aimé les juxtapositions qui créent une situation visuelle ambiguë ou une provocation psychologique. On attend seulement des sièges qu’ils soient d’appartenance et de formes non figuratives. En recevant figure humaine, le fauteuil Charly et la chaise Clarice, qui portent le nom de deux de mes amis, deviennent des “hôtes inattendus”, présents à leur manière. Ils confondent le siège et celui qui s’y assoit, mêlant les deux identités. J’aime aussi que Clarice et Charly rappellent des souvenirs de confort ou de gêne, comme lorsque, enfants, nous étions assis sur les genoux d’un adulte. » (Niki de Saint-Phalle.) </a:t>
            </a:r>
          </a:p>
        </p:txBody>
      </p:sp>
    </p:spTree>
    <p:extLst>
      <p:ext uri="{BB962C8B-B14F-4D97-AF65-F5344CB8AC3E}">
        <p14:creationId xmlns:p14="http://schemas.microsoft.com/office/powerpoint/2010/main" val="290791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 associé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1239" y="607209"/>
            <a:ext cx="7863024" cy="4626158"/>
          </a:xfrm>
          <a:prstGeom prst="rect">
            <a:avLst/>
          </a:prstGeom>
          <a:noFill/>
          <a:ln>
            <a:noFill/>
          </a:ln>
        </p:spPr>
      </p:pic>
      <p:sp>
        <p:nvSpPr>
          <p:cNvPr id="3" name="ZoneTexte 2"/>
          <p:cNvSpPr txBox="1"/>
          <p:nvPr/>
        </p:nvSpPr>
        <p:spPr>
          <a:xfrm>
            <a:off x="3292248" y="5512525"/>
            <a:ext cx="4781006" cy="400110"/>
          </a:xfrm>
          <a:prstGeom prst="rect">
            <a:avLst/>
          </a:prstGeom>
          <a:noFill/>
        </p:spPr>
        <p:txBody>
          <a:bodyPr wrap="square" rtlCol="0">
            <a:spAutoFit/>
          </a:bodyPr>
          <a:lstStyle/>
          <a:p>
            <a:pPr algn="ctr"/>
            <a:r>
              <a:rPr lang="fr-FR" sz="2000" b="1" dirty="0" smtClean="0">
                <a:latin typeface="+mj-lt"/>
              </a:rPr>
              <a:t>Dali - </a:t>
            </a:r>
            <a:r>
              <a:rPr lang="fr-FR" sz="2000" b="1" smtClean="0">
                <a:latin typeface="+mj-lt"/>
              </a:rPr>
              <a:t>Cabinet anthropomorphique (1970)</a:t>
            </a:r>
            <a:endParaRPr lang="fr-FR" sz="2000" b="1" dirty="0">
              <a:latin typeface="+mj-lt"/>
            </a:endParaRPr>
          </a:p>
        </p:txBody>
      </p:sp>
    </p:spTree>
    <p:extLst>
      <p:ext uri="{BB962C8B-B14F-4D97-AF65-F5344CB8AC3E}">
        <p14:creationId xmlns:p14="http://schemas.microsoft.com/office/powerpoint/2010/main" val="1582424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52</Words>
  <Application>Microsoft Office PowerPoint</Application>
  <PresentationFormat>Grand écran</PresentationFormat>
  <Paragraphs>9</Paragraphs>
  <Slides>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Calibri Light</vt:lpstr>
      <vt:lpstr>Thème Office</vt:lpstr>
      <vt:lpstr>Objets anthropomorphes</vt:lpstr>
      <vt:lpstr>Présentation PowerPoint</vt:lpstr>
      <vt:lpstr>Présentation PowerPoint</vt:lpstr>
      <vt:lpstr>Présentation PowerPoint</vt:lpstr>
      <vt:lpstr>Présentation PowerPoint</vt:lpstr>
      <vt:lpstr>Présentation PowerPoint</vt:lpstr>
    </vt:vector>
  </TitlesOfParts>
  <Company>Academie Montpellier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Objets anthropomorphes</dc:title>
  <dc:creator>Guilbert Edith</dc:creator>
  <cp:lastModifiedBy>Guilbert Edith</cp:lastModifiedBy>
  <cp:revision>11</cp:revision>
  <dcterms:created xsi:type="dcterms:W3CDTF">2019-10-18T13:35:31Z</dcterms:created>
  <dcterms:modified xsi:type="dcterms:W3CDTF">2019-11-17T10:49:54Z</dcterms:modified>
</cp:coreProperties>
</file>