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57" r:id="rId4"/>
    <p:sldId id="258" r:id="rId5"/>
    <p:sldId id="260" r:id="rId6"/>
    <p:sldId id="263" r:id="rId7"/>
    <p:sldId id="264" r:id="rId8"/>
    <p:sldId id="265" r:id="rId9"/>
    <p:sldId id="261" r:id="rId10"/>
    <p:sldId id="262"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DCC6062F-6E50-4706-AF1E-9A6E488EEAE9}"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16213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C6062F-6E50-4706-AF1E-9A6E488EEAE9}"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3462000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C6062F-6E50-4706-AF1E-9A6E488EEAE9}"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370117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C6062F-6E50-4706-AF1E-9A6E488EEAE9}"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3879527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DCC6062F-6E50-4706-AF1E-9A6E488EEAE9}" type="datetimeFigureOut">
              <a:rPr lang="fr-FR" smtClean="0"/>
              <a:t>17/11/2019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331626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CC6062F-6E50-4706-AF1E-9A6E488EEAE9}"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188947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CC6062F-6E50-4706-AF1E-9A6E488EEAE9}" type="datetimeFigureOut">
              <a:rPr lang="fr-FR" smtClean="0"/>
              <a:t>17/11/2019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349218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CC6062F-6E50-4706-AF1E-9A6E488EEAE9}" type="datetimeFigureOut">
              <a:rPr lang="fr-FR" smtClean="0"/>
              <a:t>17/11/2019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160262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C6062F-6E50-4706-AF1E-9A6E488EEAE9}" type="datetimeFigureOut">
              <a:rPr lang="fr-FR" smtClean="0"/>
              <a:t>17/11/2019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363695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CC6062F-6E50-4706-AF1E-9A6E488EEAE9}"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1026261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CC6062F-6E50-4706-AF1E-9A6E488EEAE9}" type="datetimeFigureOut">
              <a:rPr lang="fr-FR" smtClean="0"/>
              <a:t>17/11/2019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4EA2525-B783-46CB-8CE7-7D9B189529C0}" type="slidenum">
              <a:rPr lang="fr-FR" smtClean="0"/>
              <a:t>‹N°›</a:t>
            </a:fld>
            <a:endParaRPr lang="fr-FR"/>
          </a:p>
        </p:txBody>
      </p:sp>
    </p:spTree>
    <p:extLst>
      <p:ext uri="{BB962C8B-B14F-4D97-AF65-F5344CB8AC3E}">
        <p14:creationId xmlns:p14="http://schemas.microsoft.com/office/powerpoint/2010/main" val="2858540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6062F-6E50-4706-AF1E-9A6E488EEAE9}" type="datetimeFigureOut">
              <a:rPr lang="fr-FR" smtClean="0"/>
              <a:t>17/11/2019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A2525-B783-46CB-8CE7-7D9B189529C0}" type="slidenum">
              <a:rPr lang="fr-FR" smtClean="0"/>
              <a:t>‹N°›</a:t>
            </a:fld>
            <a:endParaRPr lang="fr-FR"/>
          </a:p>
        </p:txBody>
      </p:sp>
    </p:spTree>
    <p:extLst>
      <p:ext uri="{BB962C8B-B14F-4D97-AF65-F5344CB8AC3E}">
        <p14:creationId xmlns:p14="http://schemas.microsoft.com/office/powerpoint/2010/main" val="2155283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1255077"/>
          </a:xfrm>
        </p:spPr>
        <p:txBody>
          <a:bodyPr>
            <a:normAutofit fontScale="90000"/>
          </a:bodyPr>
          <a:lstStyle/>
          <a:p>
            <a:r>
              <a:rPr lang="fr-FR" sz="5400" b="1" dirty="0" smtClean="0"/>
              <a:t>Liu Bolin</a:t>
            </a:r>
            <a:br>
              <a:rPr lang="fr-FR" sz="5400" b="1" dirty="0" smtClean="0"/>
            </a:br>
            <a:r>
              <a:rPr lang="fr-FR" sz="5400" b="1" dirty="0"/>
              <a:t>l’art de se fondre dans le décor </a:t>
            </a:r>
          </a:p>
        </p:txBody>
      </p:sp>
      <p:sp>
        <p:nvSpPr>
          <p:cNvPr id="3" name="Sous-titre 2"/>
          <p:cNvSpPr>
            <a:spLocks noGrp="1"/>
          </p:cNvSpPr>
          <p:nvPr>
            <p:ph type="subTitle" idx="1"/>
          </p:nvPr>
        </p:nvSpPr>
        <p:spPr>
          <a:xfrm>
            <a:off x="1524000" y="2547256"/>
            <a:ext cx="9144000" cy="3853543"/>
          </a:xfrm>
        </p:spPr>
        <p:txBody>
          <a:bodyPr/>
          <a:lstStyle/>
          <a:p>
            <a:pPr algn="l"/>
            <a:r>
              <a:rPr lang="fr-FR" b="1" dirty="0">
                <a:latin typeface="+mj-lt"/>
              </a:rPr>
              <a:t>Liu Bolin</a:t>
            </a:r>
            <a:r>
              <a:rPr lang="fr-FR" dirty="0">
                <a:latin typeface="+mj-lt"/>
              </a:rPr>
              <a:t> est un artiste chinois originaire de la province de Shandong. Né en 1973, il vit et travaille à </a:t>
            </a:r>
            <a:r>
              <a:rPr lang="fr-FR" dirty="0" smtClean="0">
                <a:latin typeface="+mj-lt"/>
              </a:rPr>
              <a:t>Pékin.</a:t>
            </a:r>
          </a:p>
          <a:p>
            <a:pPr algn="l"/>
            <a:r>
              <a:rPr lang="fr-FR" dirty="0">
                <a:latin typeface="+mj-lt"/>
              </a:rPr>
              <a:t>En 1995, il obtient sa licence en Beaux-Arts au Collège de Shandong et devient </a:t>
            </a:r>
            <a:r>
              <a:rPr lang="fr-FR" b="1" dirty="0">
                <a:latin typeface="+mj-lt"/>
              </a:rPr>
              <a:t>sculpteur</a:t>
            </a:r>
            <a:r>
              <a:rPr lang="fr-FR" dirty="0">
                <a:latin typeface="+mj-lt"/>
              </a:rPr>
              <a:t>. Il enseigne cet art pendant 4 ans avant de partir pour </a:t>
            </a:r>
            <a:r>
              <a:rPr lang="fr-FR" b="1" dirty="0">
                <a:latin typeface="+mj-lt"/>
              </a:rPr>
              <a:t>Pékin</a:t>
            </a:r>
            <a:r>
              <a:rPr lang="fr-FR" dirty="0">
                <a:latin typeface="+mj-lt"/>
              </a:rPr>
              <a:t> et d’obtenir son master en Beaux-Arts, en 2001</a:t>
            </a:r>
            <a:r>
              <a:rPr lang="fr-FR" dirty="0" smtClean="0">
                <a:latin typeface="+mj-lt"/>
              </a:rPr>
              <a:t>.</a:t>
            </a:r>
          </a:p>
          <a:p>
            <a:pPr algn="l"/>
            <a:endParaRPr lang="fr-FR" dirty="0">
              <a:latin typeface="+mj-lt"/>
            </a:endParaRPr>
          </a:p>
          <a:p>
            <a:pPr algn="l"/>
            <a:r>
              <a:rPr lang="fr-FR" dirty="0">
                <a:latin typeface="+mj-lt"/>
              </a:rPr>
              <a:t>Les travaux les plus connus de Liu Bolin proviennent de sa série “</a:t>
            </a:r>
            <a:r>
              <a:rPr lang="fr-FR" i="1" dirty="0" err="1">
                <a:latin typeface="+mj-lt"/>
              </a:rPr>
              <a:t>Hiding</a:t>
            </a:r>
            <a:r>
              <a:rPr lang="fr-FR" i="1" dirty="0">
                <a:latin typeface="+mj-lt"/>
              </a:rPr>
              <a:t> in the City</a:t>
            </a:r>
            <a:r>
              <a:rPr lang="fr-FR" dirty="0">
                <a:latin typeface="+mj-lt"/>
              </a:rPr>
              <a:t>” (« se cacher dans la ville »).</a:t>
            </a:r>
          </a:p>
          <a:p>
            <a:pPr algn="l"/>
            <a:endParaRPr lang="fr-FR" dirty="0">
              <a:latin typeface="+mj-lt"/>
            </a:endParaRPr>
          </a:p>
          <a:p>
            <a:pPr algn="l"/>
            <a:endParaRPr lang="fr-FR" dirty="0">
              <a:latin typeface="+mj-lt"/>
            </a:endParaRPr>
          </a:p>
        </p:txBody>
      </p:sp>
    </p:spTree>
    <p:extLst>
      <p:ext uri="{BB962C8B-B14F-4D97-AF65-F5344CB8AC3E}">
        <p14:creationId xmlns:p14="http://schemas.microsoft.com/office/powerpoint/2010/main" val="5137591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www.out-the-box.fr/wp-content/uploads/2013/05/3_jpg_CROP__original_original_wokyft.jpg"/>
          <p:cNvPicPr/>
          <p:nvPr/>
        </p:nvPicPr>
        <p:blipFill>
          <a:blip r:embed="rId2">
            <a:extLst>
              <a:ext uri="{28A0092B-C50C-407E-A947-70E740481C1C}">
                <a14:useLocalDpi xmlns:a14="http://schemas.microsoft.com/office/drawing/2010/main" val="0"/>
              </a:ext>
            </a:extLst>
          </a:blip>
          <a:srcRect/>
          <a:stretch>
            <a:fillRect/>
          </a:stretch>
        </p:blipFill>
        <p:spPr bwMode="auto">
          <a:xfrm>
            <a:off x="6113416" y="1136469"/>
            <a:ext cx="5199017" cy="4558936"/>
          </a:xfrm>
          <a:prstGeom prst="rect">
            <a:avLst/>
          </a:prstGeom>
          <a:noFill/>
          <a:ln>
            <a:noFill/>
          </a:ln>
        </p:spPr>
      </p:pic>
      <p:pic>
        <p:nvPicPr>
          <p:cNvPr id="3" name="Image 2" descr="https://phototrend.fr/wp-content/uploads/2017/09/liu-bolin-1.jpg"/>
          <p:cNvPicPr/>
          <p:nvPr/>
        </p:nvPicPr>
        <p:blipFill>
          <a:blip r:embed="rId3">
            <a:extLst>
              <a:ext uri="{28A0092B-C50C-407E-A947-70E740481C1C}">
                <a14:useLocalDpi xmlns:a14="http://schemas.microsoft.com/office/drawing/2010/main" val="0"/>
              </a:ext>
            </a:extLst>
          </a:blip>
          <a:srcRect/>
          <a:stretch>
            <a:fillRect/>
          </a:stretch>
        </p:blipFill>
        <p:spPr bwMode="auto">
          <a:xfrm>
            <a:off x="339633" y="1136469"/>
            <a:ext cx="5434149" cy="4558936"/>
          </a:xfrm>
          <a:prstGeom prst="rect">
            <a:avLst/>
          </a:prstGeom>
          <a:noFill/>
          <a:ln>
            <a:noFill/>
          </a:ln>
        </p:spPr>
      </p:pic>
    </p:spTree>
    <p:extLst>
      <p:ext uri="{BB962C8B-B14F-4D97-AF65-F5344CB8AC3E}">
        <p14:creationId xmlns:p14="http://schemas.microsoft.com/office/powerpoint/2010/main" val="3878877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phototrend.fr/wp-content/uploads/2017/09/liu-bolin-1.jpg"/>
          <p:cNvPicPr/>
          <p:nvPr/>
        </p:nvPicPr>
        <p:blipFill>
          <a:blip r:embed="rId2">
            <a:extLst>
              <a:ext uri="{28A0092B-C50C-407E-A947-70E740481C1C}">
                <a14:useLocalDpi xmlns:a14="http://schemas.microsoft.com/office/drawing/2010/main" val="0"/>
              </a:ext>
            </a:extLst>
          </a:blip>
          <a:srcRect/>
          <a:stretch>
            <a:fillRect/>
          </a:stretch>
        </p:blipFill>
        <p:spPr bwMode="auto">
          <a:xfrm>
            <a:off x="2651760" y="836024"/>
            <a:ext cx="6126481" cy="4885508"/>
          </a:xfrm>
          <a:prstGeom prst="rect">
            <a:avLst/>
          </a:prstGeom>
          <a:noFill/>
          <a:ln>
            <a:noFill/>
          </a:ln>
        </p:spPr>
      </p:pic>
    </p:spTree>
    <p:extLst>
      <p:ext uri="{BB962C8B-B14F-4D97-AF65-F5344CB8AC3E}">
        <p14:creationId xmlns:p14="http://schemas.microsoft.com/office/powerpoint/2010/main" val="3249826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iu-bolin-1"/>
          <p:cNvPicPr/>
          <p:nvPr/>
        </p:nvPicPr>
        <p:blipFill>
          <a:blip r:embed="rId2">
            <a:extLst>
              <a:ext uri="{28A0092B-C50C-407E-A947-70E740481C1C}">
                <a14:useLocalDpi xmlns:a14="http://schemas.microsoft.com/office/drawing/2010/main" val="0"/>
              </a:ext>
            </a:extLst>
          </a:blip>
          <a:srcRect/>
          <a:stretch>
            <a:fillRect/>
          </a:stretch>
        </p:blipFill>
        <p:spPr bwMode="auto">
          <a:xfrm>
            <a:off x="717369" y="928143"/>
            <a:ext cx="5715000" cy="4505325"/>
          </a:xfrm>
          <a:prstGeom prst="rect">
            <a:avLst/>
          </a:prstGeom>
          <a:noFill/>
          <a:ln>
            <a:noFill/>
          </a:ln>
        </p:spPr>
      </p:pic>
      <p:sp>
        <p:nvSpPr>
          <p:cNvPr id="3" name="ZoneTexte 2"/>
          <p:cNvSpPr txBox="1"/>
          <p:nvPr/>
        </p:nvSpPr>
        <p:spPr>
          <a:xfrm>
            <a:off x="6923314" y="3180805"/>
            <a:ext cx="4637315" cy="1631216"/>
          </a:xfrm>
          <a:prstGeom prst="rect">
            <a:avLst/>
          </a:prstGeom>
          <a:noFill/>
        </p:spPr>
        <p:txBody>
          <a:bodyPr wrap="square" rtlCol="0">
            <a:spAutoFit/>
          </a:bodyPr>
          <a:lstStyle/>
          <a:p>
            <a:r>
              <a:rPr lang="fr-FR" sz="2000" dirty="0">
                <a:latin typeface="+mj-lt"/>
              </a:rPr>
              <a:t>Lorsque le quartier d’artistes où il vit est rasé par le gouvernement chinois, son travail prend un tournant plus militant. Il prendra sa 1ère photo devant les ruines de son ancien atelier, en 2006.</a:t>
            </a:r>
          </a:p>
        </p:txBody>
      </p:sp>
    </p:spTree>
    <p:extLst>
      <p:ext uri="{BB962C8B-B14F-4D97-AF65-F5344CB8AC3E}">
        <p14:creationId xmlns:p14="http://schemas.microsoft.com/office/powerpoint/2010/main" val="3089299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58091" y="901337"/>
            <a:ext cx="10123715" cy="3785652"/>
          </a:xfrm>
          <a:prstGeom prst="rect">
            <a:avLst/>
          </a:prstGeom>
          <a:noFill/>
        </p:spPr>
        <p:txBody>
          <a:bodyPr wrap="square" rtlCol="0">
            <a:spAutoFit/>
          </a:bodyPr>
          <a:lstStyle/>
          <a:p>
            <a:r>
              <a:rPr lang="fr-FR" sz="2000" dirty="0">
                <a:latin typeface="+mj-lt"/>
              </a:rPr>
              <a:t>Ces performances artistiques ont débuté en 2005. Aidé par ses assistants, Liu se tient debout durant des heures pendant que </a:t>
            </a:r>
            <a:r>
              <a:rPr lang="fr-FR" sz="2000" b="1" dirty="0">
                <a:latin typeface="+mj-lt"/>
              </a:rPr>
              <a:t>ses assistants peignent son corps afin qu’il se fonde dans le décor environnant</a:t>
            </a:r>
            <a:r>
              <a:rPr lang="fr-FR" sz="2000" dirty="0" smtClean="0">
                <a:latin typeface="+mj-lt"/>
              </a:rPr>
              <a:t>.</a:t>
            </a:r>
          </a:p>
          <a:p>
            <a:endParaRPr lang="fr-FR" sz="2000" dirty="0">
              <a:latin typeface="+mj-lt"/>
            </a:endParaRPr>
          </a:p>
          <a:p>
            <a:r>
              <a:rPr lang="fr-FR" sz="2000" dirty="0">
                <a:latin typeface="+mj-lt"/>
              </a:rPr>
              <a:t>Une démarche forte en significations, visant à utiliser </a:t>
            </a:r>
            <a:r>
              <a:rPr lang="fr-FR" sz="2000" b="1" dirty="0">
                <a:latin typeface="+mj-lt"/>
              </a:rPr>
              <a:t>l’art du camouflage</a:t>
            </a:r>
            <a:r>
              <a:rPr lang="fr-FR" sz="2000" dirty="0">
                <a:latin typeface="+mj-lt"/>
              </a:rPr>
              <a:t> pour protester contre le manque de protection des artistes chinois vis à vis de leur gouvernement</a:t>
            </a:r>
            <a:r>
              <a:rPr lang="fr-FR" sz="2000" dirty="0" smtClean="0">
                <a:latin typeface="+mj-lt"/>
              </a:rPr>
              <a:t>.</a:t>
            </a:r>
          </a:p>
          <a:p>
            <a:endParaRPr lang="fr-FR" sz="2000" dirty="0">
              <a:latin typeface="+mj-lt"/>
            </a:endParaRPr>
          </a:p>
          <a:p>
            <a:r>
              <a:rPr lang="fr-FR" sz="2000" dirty="0">
                <a:latin typeface="+mj-lt"/>
              </a:rPr>
              <a:t>Le but de la démarche n’est ainsi pas de disparaître en tant qu’individu, mais </a:t>
            </a:r>
            <a:r>
              <a:rPr lang="fr-FR" sz="2000" b="1" dirty="0">
                <a:latin typeface="+mj-lt"/>
              </a:rPr>
              <a:t>d’attirer l’attention sur les ravages d’un développement économique et urbain</a:t>
            </a:r>
            <a:r>
              <a:rPr lang="fr-FR" sz="2000" dirty="0">
                <a:latin typeface="+mj-lt"/>
              </a:rPr>
              <a:t> galopant sur certaines communautés.</a:t>
            </a:r>
          </a:p>
          <a:p>
            <a:r>
              <a:rPr lang="fr-FR" sz="2000" dirty="0">
                <a:latin typeface="+mj-lt"/>
              </a:rPr>
              <a:t>Lorsqu’il n’y a plus de place pour l’humain, seul le décor demeure. Les performances de Bolin se font écho de cette réalité, dans une sorte d’attente silencieuse où l’humain perd sa faculté à s’intégrer.</a:t>
            </a:r>
          </a:p>
        </p:txBody>
      </p:sp>
    </p:spTree>
    <p:extLst>
      <p:ext uri="{BB962C8B-B14F-4D97-AF65-F5344CB8AC3E}">
        <p14:creationId xmlns:p14="http://schemas.microsoft.com/office/powerpoint/2010/main" val="2340741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www.out-the-box.fr/wp-content/uploads/2013/05/1_Hiding_in_the_City_Liu_Bolin_tm0jz8.jpg"/>
          <p:cNvPicPr/>
          <p:nvPr/>
        </p:nvPicPr>
        <p:blipFill>
          <a:blip r:embed="rId2">
            <a:extLst>
              <a:ext uri="{28A0092B-C50C-407E-A947-70E740481C1C}">
                <a14:useLocalDpi xmlns:a14="http://schemas.microsoft.com/office/drawing/2010/main" val="0"/>
              </a:ext>
            </a:extLst>
          </a:blip>
          <a:srcRect/>
          <a:stretch>
            <a:fillRect/>
          </a:stretch>
        </p:blipFill>
        <p:spPr bwMode="auto">
          <a:xfrm>
            <a:off x="2508069" y="666206"/>
            <a:ext cx="6766559" cy="5630091"/>
          </a:xfrm>
          <a:prstGeom prst="rect">
            <a:avLst/>
          </a:prstGeom>
          <a:noFill/>
          <a:ln>
            <a:noFill/>
          </a:ln>
        </p:spPr>
      </p:pic>
    </p:spTree>
    <p:extLst>
      <p:ext uri="{BB962C8B-B14F-4D97-AF65-F5344CB8AC3E}">
        <p14:creationId xmlns:p14="http://schemas.microsoft.com/office/powerpoint/2010/main" val="186078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www.out-the-box.fr/wp-content/uploads/2013/05/4_Hiding_in_the_City_Liu_Bolin_a4zmwt.jpg"/>
          <p:cNvPicPr/>
          <p:nvPr/>
        </p:nvPicPr>
        <p:blipFill>
          <a:blip r:embed="rId2">
            <a:extLst>
              <a:ext uri="{28A0092B-C50C-407E-A947-70E740481C1C}">
                <a14:useLocalDpi xmlns:a14="http://schemas.microsoft.com/office/drawing/2010/main" val="0"/>
              </a:ext>
            </a:extLst>
          </a:blip>
          <a:srcRect/>
          <a:stretch>
            <a:fillRect/>
          </a:stretch>
        </p:blipFill>
        <p:spPr bwMode="auto">
          <a:xfrm>
            <a:off x="2614748" y="902969"/>
            <a:ext cx="6620691" cy="5210447"/>
          </a:xfrm>
          <a:prstGeom prst="rect">
            <a:avLst/>
          </a:prstGeom>
          <a:noFill/>
          <a:ln>
            <a:noFill/>
          </a:ln>
        </p:spPr>
      </p:pic>
    </p:spTree>
    <p:extLst>
      <p:ext uri="{BB962C8B-B14F-4D97-AF65-F5344CB8AC3E}">
        <p14:creationId xmlns:p14="http://schemas.microsoft.com/office/powerpoint/2010/main" val="1576578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www.out-the-box.fr/wp-content/uploads/2013/05/9_Hiding_in_the_City_Liu_Bolin_lp0daj.jpg"/>
          <p:cNvPicPr/>
          <p:nvPr/>
        </p:nvPicPr>
        <p:blipFill>
          <a:blip r:embed="rId2">
            <a:extLst>
              <a:ext uri="{28A0092B-C50C-407E-A947-70E740481C1C}">
                <a14:useLocalDpi xmlns:a14="http://schemas.microsoft.com/office/drawing/2010/main" val="0"/>
              </a:ext>
            </a:extLst>
          </a:blip>
          <a:srcRect/>
          <a:stretch>
            <a:fillRect/>
          </a:stretch>
        </p:blipFill>
        <p:spPr bwMode="auto">
          <a:xfrm>
            <a:off x="2730137" y="1071154"/>
            <a:ext cx="6350726" cy="4870813"/>
          </a:xfrm>
          <a:prstGeom prst="rect">
            <a:avLst/>
          </a:prstGeom>
          <a:noFill/>
          <a:ln>
            <a:noFill/>
          </a:ln>
        </p:spPr>
      </p:pic>
    </p:spTree>
    <p:extLst>
      <p:ext uri="{BB962C8B-B14F-4D97-AF65-F5344CB8AC3E}">
        <p14:creationId xmlns:p14="http://schemas.microsoft.com/office/powerpoint/2010/main" val="285166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www.out-the-box.fr/wp-content/uploads/2013/05/5_Hiding_in_the_City_Liu_Bolin_tyg1jy.jpg"/>
          <p:cNvPicPr/>
          <p:nvPr/>
        </p:nvPicPr>
        <p:blipFill>
          <a:blip r:embed="rId2">
            <a:extLst>
              <a:ext uri="{28A0092B-C50C-407E-A947-70E740481C1C}">
                <a14:useLocalDpi xmlns:a14="http://schemas.microsoft.com/office/drawing/2010/main" val="0"/>
              </a:ext>
            </a:extLst>
          </a:blip>
          <a:srcRect/>
          <a:stretch>
            <a:fillRect/>
          </a:stretch>
        </p:blipFill>
        <p:spPr bwMode="auto">
          <a:xfrm>
            <a:off x="2573383" y="796833"/>
            <a:ext cx="6648994" cy="5408023"/>
          </a:xfrm>
          <a:prstGeom prst="rect">
            <a:avLst/>
          </a:prstGeom>
          <a:noFill/>
          <a:ln>
            <a:noFill/>
          </a:ln>
        </p:spPr>
      </p:pic>
    </p:spTree>
    <p:extLst>
      <p:ext uri="{BB962C8B-B14F-4D97-AF65-F5344CB8AC3E}">
        <p14:creationId xmlns:p14="http://schemas.microsoft.com/office/powerpoint/2010/main" val="2289729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s://www.out-the-box.fr/wp-content/uploads/2013/05/2_jpg_CROP__original_original_sx5pbo.jpg"/>
          <p:cNvPicPr/>
          <p:nvPr/>
        </p:nvPicPr>
        <p:blipFill>
          <a:blip r:embed="rId2">
            <a:extLst>
              <a:ext uri="{28A0092B-C50C-407E-A947-70E740481C1C}">
                <a14:useLocalDpi xmlns:a14="http://schemas.microsoft.com/office/drawing/2010/main" val="0"/>
              </a:ext>
            </a:extLst>
          </a:blip>
          <a:srcRect/>
          <a:stretch>
            <a:fillRect/>
          </a:stretch>
        </p:blipFill>
        <p:spPr bwMode="auto">
          <a:xfrm>
            <a:off x="2416628" y="822961"/>
            <a:ext cx="7014754" cy="5342708"/>
          </a:xfrm>
          <a:prstGeom prst="rect">
            <a:avLst/>
          </a:prstGeom>
          <a:noFill/>
          <a:ln>
            <a:noFill/>
          </a:ln>
        </p:spPr>
      </p:pic>
    </p:spTree>
    <p:extLst>
      <p:ext uri="{BB962C8B-B14F-4D97-AF65-F5344CB8AC3E}">
        <p14:creationId xmlns:p14="http://schemas.microsoft.com/office/powerpoint/2010/main" val="282540085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255</Words>
  <Application>Microsoft Office PowerPoint</Application>
  <PresentationFormat>Grand écran</PresentationFormat>
  <Paragraphs>12</Paragraphs>
  <Slides>10</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10</vt:i4>
      </vt:variant>
    </vt:vector>
  </HeadingPairs>
  <TitlesOfParts>
    <vt:vector size="14" baseType="lpstr">
      <vt:lpstr>Arial</vt:lpstr>
      <vt:lpstr>Calibri</vt:lpstr>
      <vt:lpstr>Calibri Light</vt:lpstr>
      <vt:lpstr>Thème Office</vt:lpstr>
      <vt:lpstr>Liu Bolin l’art de se fondre dans le décor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Academie Montpellier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Liu Bolin l’art de se fondre dans le décor </dc:title>
  <dc:creator>Guilbert Edith</dc:creator>
  <cp:lastModifiedBy>Guilbert Edith</cp:lastModifiedBy>
  <cp:revision>12</cp:revision>
  <dcterms:created xsi:type="dcterms:W3CDTF">2019-10-18T13:15:03Z</dcterms:created>
  <dcterms:modified xsi:type="dcterms:W3CDTF">2019-11-17T10:48:55Z</dcterms:modified>
</cp:coreProperties>
</file>