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8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30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7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26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03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14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3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5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2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62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DC646-A7DC-4123-B955-3A254E4496E8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9554-12DC-4A63-8EBC-0CA89A3C10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6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9311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L’art </a:t>
            </a:r>
            <a:r>
              <a:rPr lang="fr-FR" b="1" dirty="0"/>
              <a:t>de se fondre dans le décor selon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Cecilia </a:t>
            </a:r>
            <a:r>
              <a:rPr lang="fr-FR" b="1" dirty="0" err="1"/>
              <a:t>Paredes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3045" y="2968992"/>
            <a:ext cx="10916529" cy="1655762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latin typeface="+mj-lt"/>
              </a:rPr>
              <a:t>Cecilia </a:t>
            </a:r>
            <a:r>
              <a:rPr lang="fr-FR" dirty="0" err="1">
                <a:latin typeface="+mj-lt"/>
              </a:rPr>
              <a:t>Paredes</a:t>
            </a:r>
            <a:r>
              <a:rPr lang="fr-FR" dirty="0">
                <a:latin typeface="+mj-lt"/>
              </a:rPr>
              <a:t> est une artiste péruvienne aujourd’hui âgée de 64 ans ; originaire de Lima, elle y a étudié les Arts Plastiques. </a:t>
            </a:r>
            <a:r>
              <a:rPr lang="fr-FR" dirty="0" smtClean="0">
                <a:latin typeface="+mj-lt"/>
              </a:rPr>
              <a:t>Attirée </a:t>
            </a:r>
            <a:r>
              <a:rPr lang="fr-FR" dirty="0">
                <a:latin typeface="+mj-lt"/>
              </a:rPr>
              <a:t>par la photographie et le body painting, Cecilia mélange ces deux arts à </a:t>
            </a:r>
            <a:r>
              <a:rPr lang="fr-FR" dirty="0" smtClean="0">
                <a:latin typeface="+mj-lt"/>
              </a:rPr>
              <a:t>travers </a:t>
            </a:r>
            <a:r>
              <a:rPr lang="fr-FR" dirty="0">
                <a:latin typeface="+mj-lt"/>
              </a:rPr>
              <a:t>une série de clichés surprenants</a:t>
            </a:r>
            <a:r>
              <a:rPr lang="fr-FR" dirty="0" smtClean="0">
                <a:latin typeface="+mj-lt"/>
              </a:rPr>
              <a:t>.</a:t>
            </a:r>
          </a:p>
          <a:p>
            <a:pPr algn="l"/>
            <a:r>
              <a:rPr lang="fr-FR" dirty="0">
                <a:latin typeface="+mj-lt"/>
              </a:rPr>
              <a:t>N’hésitant pas à se mettre en scène dans ses œuvres, elle symbolise  l’art de se fondre dans le décor à travers ces photos. Papiers peints à gros motifs floraux ou vintage, cette série de clichés appelée </a:t>
            </a:r>
            <a:r>
              <a:rPr lang="fr-FR" b="1" dirty="0">
                <a:latin typeface="+mj-lt"/>
              </a:rPr>
              <a:t>« Paysage »</a:t>
            </a:r>
            <a:r>
              <a:rPr lang="fr-FR" dirty="0">
                <a:latin typeface="+mj-lt"/>
              </a:rPr>
              <a:t> laisse transparaître toute la sensibilité artistique de Cecilia.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/>
            </a:r>
            <a:br>
              <a:rPr lang="fr-FR" dirty="0">
                <a:latin typeface="+mj-lt"/>
              </a:rPr>
            </a:b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455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6" y="388620"/>
            <a:ext cx="6032109" cy="599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4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79" y="571939"/>
            <a:ext cx="5715000" cy="56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46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09" y="393895"/>
            <a:ext cx="4934829" cy="6145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4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’art de se fondre dans le décor selon Cecilia Pared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8" y="365125"/>
            <a:ext cx="8553156" cy="620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0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9" y="450167"/>
            <a:ext cx="7568418" cy="562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33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566737"/>
            <a:ext cx="5849229" cy="6031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2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45" y="365760"/>
            <a:ext cx="6274189" cy="6316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7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5" y="98474"/>
            <a:ext cx="6133513" cy="6646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55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56" y="294908"/>
            <a:ext cx="6271260" cy="6281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50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8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44" y="897474"/>
            <a:ext cx="7579555" cy="5390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9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www.soonnight.com/images/editor/1/fichiers/images/CECILIA-PAREDES_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31" y="439909"/>
            <a:ext cx="6003974" cy="59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9389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</Words>
  <Application>Microsoft Office PowerPoint</Application>
  <PresentationFormat>Grand écran</PresentationFormat>
  <Paragraphs>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   L’art de se fondre dans le décor selon  Cecilia Paredes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L’art de se fondre dans le décor selon  Cecilia Paredes </dc:title>
  <dc:creator>Guilbert Edith</dc:creator>
  <cp:lastModifiedBy>Guilbert Edith</cp:lastModifiedBy>
  <cp:revision>15</cp:revision>
  <dcterms:created xsi:type="dcterms:W3CDTF">2019-10-15T14:40:46Z</dcterms:created>
  <dcterms:modified xsi:type="dcterms:W3CDTF">2019-11-17T10:48:34Z</dcterms:modified>
</cp:coreProperties>
</file>