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60" r:id="rId5"/>
    <p:sldId id="257"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B77"/>
    <a:srgbClr val="CCFF66"/>
    <a:srgbClr val="B2B2B2"/>
    <a:srgbClr val="FF66FF"/>
    <a:srgbClr val="BF5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2" autoAdjust="0"/>
    <p:restoredTop sz="94660"/>
  </p:normalViewPr>
  <p:slideViewPr>
    <p:cSldViewPr snapToGrid="0">
      <p:cViewPr varScale="1">
        <p:scale>
          <a:sx n="67" d="100"/>
          <a:sy n="67" d="100"/>
        </p:scale>
        <p:origin x="9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2A6651C8-2176-4D33-8D1A-AD32B62EFA85}" type="datetimeFigureOut">
              <a:rPr lang="fr-FR" smtClean="0"/>
              <a:t>19/11/2019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8561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A6651C8-2176-4D33-8D1A-AD32B62EFA85}" type="datetimeFigureOut">
              <a:rPr lang="fr-FR" smtClean="0"/>
              <a:t>19/11/2019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165905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2A6651C8-2176-4D33-8D1A-AD32B62EFA85}" type="datetimeFigureOut">
              <a:rPr lang="fr-FR" smtClean="0"/>
              <a:t>19/11/2019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4279506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2A6651C8-2176-4D33-8D1A-AD32B62EFA85}" type="datetimeFigureOut">
              <a:rPr lang="fr-FR" smtClean="0"/>
              <a:t>19/11/2019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4701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A6651C8-2176-4D33-8D1A-AD32B62EFA85}" type="datetimeFigureOut">
              <a:rPr lang="fr-FR" smtClean="0"/>
              <a:t>19/11/2019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173016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6651C8-2176-4D33-8D1A-AD32B62EFA85}" type="datetimeFigureOut">
              <a:rPr lang="fr-FR" smtClean="0"/>
              <a:t>19/11/2019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379736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6651C8-2176-4D33-8D1A-AD32B62EFA85}" type="datetimeFigureOut">
              <a:rPr lang="fr-FR" smtClean="0"/>
              <a:t>19/11/2019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235307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6651C8-2176-4D33-8D1A-AD32B62EFA85}" type="datetimeFigureOut">
              <a:rPr lang="fr-FR" smtClean="0"/>
              <a:t>19/11/2019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2597545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6651C8-2176-4D33-8D1A-AD32B62EFA85}" type="datetimeFigureOut">
              <a:rPr lang="fr-FR" smtClean="0"/>
              <a:t>19/11/2019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295037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A6651C8-2176-4D33-8D1A-AD32B62EFA85}" type="datetimeFigureOut">
              <a:rPr lang="fr-FR" smtClean="0"/>
              <a:t>19/11/2019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34542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A6651C8-2176-4D33-8D1A-AD32B62EFA85}" type="datetimeFigureOut">
              <a:rPr lang="fr-FR" smtClean="0"/>
              <a:t>19/11/2019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174097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A6651C8-2176-4D33-8D1A-AD32B62EFA85}" type="datetimeFigureOut">
              <a:rPr lang="fr-FR" smtClean="0"/>
              <a:t>19/11/2019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365615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A6651C8-2176-4D33-8D1A-AD32B62EFA85}" type="datetimeFigureOut">
              <a:rPr lang="fr-FR" smtClean="0"/>
              <a:t>19/11/2019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361919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2A6651C8-2176-4D33-8D1A-AD32B62EFA85}" type="datetimeFigureOut">
              <a:rPr lang="fr-FR" smtClean="0"/>
              <a:t>19/11/2019</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242188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A6651C8-2176-4D33-8D1A-AD32B62EFA85}" type="datetimeFigureOut">
              <a:rPr lang="fr-FR" smtClean="0"/>
              <a:t>19/11/2019</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2585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2A6651C8-2176-4D33-8D1A-AD32B62EFA85}" type="datetimeFigureOut">
              <a:rPr lang="fr-FR" smtClean="0"/>
              <a:t>19/11/2019</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334251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A6651C8-2176-4D33-8D1A-AD32B62EFA85}" type="datetimeFigureOut">
              <a:rPr lang="fr-FR" smtClean="0"/>
              <a:t>19/11/2019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242649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A6651C8-2176-4D33-8D1A-AD32B62EFA85}" type="datetimeFigureOut">
              <a:rPr lang="fr-FR" smtClean="0"/>
              <a:t>19/11/2019</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C45E84E-B289-4F4A-9D13-D00D29D1360C}" type="slidenum">
              <a:rPr lang="fr-FR" smtClean="0"/>
              <a:t>‹N°›</a:t>
            </a:fld>
            <a:endParaRPr lang="fr-FR"/>
          </a:p>
        </p:txBody>
      </p:sp>
    </p:spTree>
    <p:extLst>
      <p:ext uri="{BB962C8B-B14F-4D97-AF65-F5344CB8AC3E}">
        <p14:creationId xmlns:p14="http://schemas.microsoft.com/office/powerpoint/2010/main" val="73066817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wikipedia.org/wiki/Septembre_1986" TargetMode="External"/><Relationship Id="rId2" Type="http://schemas.openxmlformats.org/officeDocument/2006/relationships/hyperlink" Target="https://fr.wikipedia.org/wiki/3_septembre" TargetMode="External"/><Relationship Id="rId1" Type="http://schemas.openxmlformats.org/officeDocument/2006/relationships/slideLayout" Target="../slideLayouts/slideLayout1.xml"/><Relationship Id="rId6" Type="http://schemas.openxmlformats.org/officeDocument/2006/relationships/hyperlink" Target="https://fr.wikipedia.org/wiki/Installation_(art)" TargetMode="External"/><Relationship Id="rId5" Type="http://schemas.openxmlformats.org/officeDocument/2006/relationships/hyperlink" Target="https://fr.wikipedia.org/wiki/Washington,_D.C." TargetMode="External"/><Relationship Id="rId4" Type="http://schemas.openxmlformats.org/officeDocument/2006/relationships/hyperlink" Target="https://fr.wikipedia.org/wiki/198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5" y="1447801"/>
            <a:ext cx="8825658" cy="1726474"/>
          </a:xfrm>
        </p:spPr>
        <p:txBody>
          <a:bodyPr>
            <a:normAutofit fontScale="90000"/>
          </a:bodyPr>
          <a:lstStyle/>
          <a:p>
            <a:r>
              <a:rPr lang="fr-FR" sz="4400" b="1" dirty="0">
                <a:solidFill>
                  <a:schemeClr val="bg1"/>
                </a:solidFill>
              </a:rPr>
              <a:t>Alexa MEADE</a:t>
            </a:r>
            <a:br>
              <a:rPr lang="fr-FR" sz="4400" b="1" dirty="0">
                <a:solidFill>
                  <a:schemeClr val="bg1"/>
                </a:solidFill>
              </a:rPr>
            </a:br>
            <a:r>
              <a:rPr lang="fr-FR" sz="4400" b="1" dirty="0"/>
              <a:t/>
            </a:r>
            <a:br>
              <a:rPr lang="fr-FR" sz="4400" b="1" dirty="0"/>
            </a:br>
            <a:r>
              <a:rPr lang="fr-FR" sz="4400" b="1" dirty="0"/>
              <a:t/>
            </a:r>
            <a:br>
              <a:rPr lang="fr-FR" sz="4400" b="1" dirty="0"/>
            </a:br>
            <a:endParaRPr lang="fr-FR" sz="4400" b="1" dirty="0"/>
          </a:p>
        </p:txBody>
      </p:sp>
      <p:sp>
        <p:nvSpPr>
          <p:cNvPr id="3" name="Sous-titre 2"/>
          <p:cNvSpPr>
            <a:spLocks noGrp="1"/>
          </p:cNvSpPr>
          <p:nvPr>
            <p:ph type="subTitle" idx="1"/>
          </p:nvPr>
        </p:nvSpPr>
        <p:spPr>
          <a:xfrm>
            <a:off x="1154955" y="2351314"/>
            <a:ext cx="8825658" cy="3287486"/>
          </a:xfrm>
        </p:spPr>
        <p:txBody>
          <a:bodyPr>
            <a:normAutofit/>
          </a:bodyPr>
          <a:lstStyle/>
          <a:p>
            <a:r>
              <a:rPr lang="fr-FR" sz="2400" b="1" dirty="0">
                <a:solidFill>
                  <a:schemeClr val="bg1"/>
                </a:solidFill>
              </a:rPr>
              <a:t>Alexa Meade</a:t>
            </a:r>
            <a:r>
              <a:rPr lang="fr-FR" sz="2400" dirty="0">
                <a:solidFill>
                  <a:schemeClr val="bg1"/>
                </a:solidFill>
              </a:rPr>
              <a:t> (Alexandra S. Meade) est une artiste américaine née le </a:t>
            </a:r>
            <a:r>
              <a:rPr lang="fr-FR" sz="2400" dirty="0">
                <a:solidFill>
                  <a:schemeClr val="bg1"/>
                </a:solidFill>
                <a:hlinkClick r:id="rId2" tooltip="3 septembre"/>
              </a:rPr>
              <a:t>3</a:t>
            </a:r>
            <a:r>
              <a:rPr lang="fr-FR" sz="2400" dirty="0">
                <a:solidFill>
                  <a:schemeClr val="bg1"/>
                </a:solidFill>
              </a:rPr>
              <a:t> </a:t>
            </a:r>
            <a:r>
              <a:rPr lang="fr-FR" sz="2400" dirty="0">
                <a:solidFill>
                  <a:schemeClr val="bg1"/>
                </a:solidFill>
                <a:hlinkClick r:id="rId3" tooltip="Septembre 1986"/>
              </a:rPr>
              <a:t>septembre</a:t>
            </a:r>
            <a:r>
              <a:rPr lang="fr-FR" sz="2400" dirty="0">
                <a:solidFill>
                  <a:schemeClr val="bg1"/>
                </a:solidFill>
              </a:rPr>
              <a:t> </a:t>
            </a:r>
            <a:r>
              <a:rPr lang="fr-FR" sz="2400" dirty="0">
                <a:solidFill>
                  <a:schemeClr val="bg1"/>
                </a:solidFill>
                <a:hlinkClick r:id="rId4" tooltip="1986"/>
              </a:rPr>
              <a:t>1986</a:t>
            </a:r>
            <a:r>
              <a:rPr lang="fr-FR" sz="2400" dirty="0">
                <a:solidFill>
                  <a:schemeClr val="bg1"/>
                </a:solidFill>
              </a:rPr>
              <a:t> à </a:t>
            </a:r>
            <a:r>
              <a:rPr lang="fr-FR" sz="2400" dirty="0">
                <a:solidFill>
                  <a:schemeClr val="bg1"/>
                </a:solidFill>
                <a:hlinkClick r:id="rId5" tooltip="Washington, D.C."/>
              </a:rPr>
              <a:t>Washington, D.C.</a:t>
            </a:r>
            <a:r>
              <a:rPr lang="fr-FR" sz="2400" dirty="0">
                <a:solidFill>
                  <a:schemeClr val="bg1"/>
                </a:solidFill>
              </a:rPr>
              <a:t> </a:t>
            </a:r>
          </a:p>
          <a:p>
            <a:r>
              <a:rPr lang="fr-FR" sz="2400" dirty="0">
                <a:solidFill>
                  <a:schemeClr val="bg1"/>
                </a:solidFill>
              </a:rPr>
              <a:t>Elle est connue pour ses </a:t>
            </a:r>
            <a:r>
              <a:rPr lang="fr-FR" sz="2400" dirty="0">
                <a:solidFill>
                  <a:schemeClr val="bg1"/>
                </a:solidFill>
                <a:hlinkClick r:id="rId6" tooltip="Installation (art)"/>
              </a:rPr>
              <a:t>installations</a:t>
            </a:r>
            <a:r>
              <a:rPr lang="fr-FR" sz="2400" dirty="0">
                <a:solidFill>
                  <a:schemeClr val="bg1"/>
                </a:solidFill>
              </a:rPr>
              <a:t>, où ses modèles se trouvent dans des scènes de tableau peintes pour finalement ressembler à des peintures à deux dimensions. </a:t>
            </a:r>
          </a:p>
          <a:p>
            <a:endParaRPr lang="fr-FR" dirty="0">
              <a:solidFill>
                <a:schemeClr val="bg1"/>
              </a:solidFill>
            </a:endParaRPr>
          </a:p>
        </p:txBody>
      </p:sp>
    </p:spTree>
    <p:extLst>
      <p:ext uri="{BB962C8B-B14F-4D97-AF65-F5344CB8AC3E}">
        <p14:creationId xmlns:p14="http://schemas.microsoft.com/office/powerpoint/2010/main" val="113808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Blueprint1</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0061" y="1541417"/>
            <a:ext cx="3530237" cy="4706983"/>
          </a:xfrm>
        </p:spPr>
      </p:pic>
    </p:spTree>
    <p:extLst>
      <p:ext uri="{BB962C8B-B14F-4D97-AF65-F5344CB8AC3E}">
        <p14:creationId xmlns:p14="http://schemas.microsoft.com/office/powerpoint/2010/main" val="63146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Blueprint2</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4075" y="1853248"/>
            <a:ext cx="3812662" cy="4395152"/>
          </a:xfrm>
        </p:spPr>
      </p:pic>
    </p:spTree>
    <p:extLst>
      <p:ext uri="{BB962C8B-B14F-4D97-AF65-F5344CB8AC3E}">
        <p14:creationId xmlns:p14="http://schemas.microsoft.com/office/powerpoint/2010/main" val="101903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Blueprint3</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9713" y="2052638"/>
            <a:ext cx="5594349" cy="4195762"/>
          </a:xfrm>
        </p:spPr>
      </p:pic>
    </p:spTree>
    <p:extLst>
      <p:ext uri="{BB962C8B-B14F-4D97-AF65-F5344CB8AC3E}">
        <p14:creationId xmlns:p14="http://schemas.microsoft.com/office/powerpoint/2010/main" val="336674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chemeClr val="bg1"/>
                </a:solidFill>
              </a:rPr>
              <a:t>Technique </a:t>
            </a:r>
          </a:p>
        </p:txBody>
      </p:sp>
      <p:sp>
        <p:nvSpPr>
          <p:cNvPr id="3" name="Espace réservé du contenu 2"/>
          <p:cNvSpPr>
            <a:spLocks noGrp="1"/>
          </p:cNvSpPr>
          <p:nvPr>
            <p:ph idx="1"/>
          </p:nvPr>
        </p:nvSpPr>
        <p:spPr/>
        <p:txBody>
          <a:bodyPr/>
          <a:lstStyle/>
          <a:p>
            <a:pPr marL="0" indent="0">
              <a:buNone/>
            </a:pPr>
            <a:r>
              <a:rPr lang="fr-FR" b="1" dirty="0">
                <a:solidFill>
                  <a:schemeClr val="bg1"/>
                </a:solidFill>
              </a:rPr>
              <a:t>Elle applique de la peinture acrylique sur ses modèles, les objets et les murs à larges coups de pinceau qui imitent l'apparence du travail au pinceau dans la peinture classique. Son approche du portrait inclut les visages et les corps de ses modèles, par la fabrication d'ombres supplémentaires dans les pommettes ou en noyant leurs sourcils sous une épaisse couche de peinture. Lorsque les trois dimensions du tableau vivant sont saisies par la photographie, qui est à deux dimensions, celle-ci semble être une PEINTURE A L’HUILE. L'effet semble si convaincant que l'on ne réalise pas que la photo n'est pas celle d'une peinture, mais d'une installation réelle. Par exemple, dans une installation - portrait d'un homme, elle ne peint que la partie supérieure du torse sur fond rouge, laissant le reste de son corps non peinte. Pour mieux brouiller encore la limite entre la réalité et l'illusion, elle projette une vidéo de son modèle peint sur un mur, dans un cadre de tableau. </a:t>
            </a:r>
          </a:p>
        </p:txBody>
      </p:sp>
    </p:spTree>
    <p:extLst>
      <p:ext uri="{BB962C8B-B14F-4D97-AF65-F5344CB8AC3E}">
        <p14:creationId xmlns:p14="http://schemas.microsoft.com/office/powerpoint/2010/main" val="71412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1533" y="1853248"/>
            <a:ext cx="3146821" cy="4195762"/>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376" y="1972491"/>
            <a:ext cx="4417240" cy="3801291"/>
          </a:xfrm>
          <a:prstGeom prst="rect">
            <a:avLst/>
          </a:prstGeom>
        </p:spPr>
      </p:pic>
    </p:spTree>
    <p:extLst>
      <p:ext uri="{BB962C8B-B14F-4D97-AF65-F5344CB8AC3E}">
        <p14:creationId xmlns:p14="http://schemas.microsoft.com/office/powerpoint/2010/main" val="2181398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
  <TotalTime>43</TotalTime>
  <Words>235</Words>
  <Application>Microsoft Office PowerPoint</Application>
  <PresentationFormat>Grand écran</PresentationFormat>
  <Paragraphs>8</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Calibri Light</vt:lpstr>
      <vt:lpstr>Wingdings 3</vt:lpstr>
      <vt:lpstr>Ion</vt:lpstr>
      <vt:lpstr>Alexa MEADE   </vt:lpstr>
      <vt:lpstr>Blueprint1</vt:lpstr>
      <vt:lpstr>Blueprint2</vt:lpstr>
      <vt:lpstr>Blueprint3</vt:lpstr>
      <vt:lpstr>Technique </vt:lpstr>
      <vt:lpstr>Présentation PowerPoint</vt:lpstr>
    </vt:vector>
  </TitlesOfParts>
  <Company>Academie Montpellier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Maisie Broadhead « An ode to Hill and Anderson »</dc:title>
  <dc:creator>Guilbert Edith</dc:creator>
  <cp:lastModifiedBy>Guilbert Edith</cp:lastModifiedBy>
  <cp:revision>27</cp:revision>
  <dcterms:created xsi:type="dcterms:W3CDTF">2019-10-14T13:45:04Z</dcterms:created>
  <dcterms:modified xsi:type="dcterms:W3CDTF">2019-11-19T09:18:31Z</dcterms:modified>
</cp:coreProperties>
</file>