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5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500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386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28234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0034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546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98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5314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6471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8540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463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917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91986-9AC7-4F54-B1CB-BD1334BDC515}" type="datetimeFigureOut">
              <a:rPr lang="fr-FR" smtClean="0"/>
              <a:pPr/>
              <a:t>24/02/2014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3876F-987C-4C04-9AF5-84E953D1E7D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1006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ECOLE STEPH\9- J Ferry CE2-CM1 2013-2014\spectacle histoire papier\img_2226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000" t="28582" b="14338"/>
          <a:stretch/>
        </p:blipFill>
        <p:spPr bwMode="auto">
          <a:xfrm>
            <a:off x="2627784" y="332656"/>
            <a:ext cx="4007745" cy="610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7204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ECOLE STEPH\9- J Ferry CE2-CM1 2013-2014\spectacle histoire papier\HistoirePapier2010c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593" t="27125" r="36297" b="16609"/>
          <a:stretch/>
        </p:blipFill>
        <p:spPr bwMode="auto">
          <a:xfrm>
            <a:off x="2555776" y="620688"/>
            <a:ext cx="3960440" cy="553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63188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ECOLE STEPH\9- J Ferry CE2-CM1 2013-2014\spectacle histoire papier\_Histoire_Papier__2_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640" t="37766" r="2640" b="7418"/>
          <a:stretch/>
        </p:blipFill>
        <p:spPr bwMode="auto">
          <a:xfrm>
            <a:off x="1979712" y="1124744"/>
            <a:ext cx="5047581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998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ECOLE STEPH\9- J Ferry CE2-CM1 2013-2014\spectacle histoire papier\histoire-papier-s5oe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339"/>
          <a:stretch/>
        </p:blipFill>
        <p:spPr bwMode="auto">
          <a:xfrm>
            <a:off x="2411760" y="548680"/>
            <a:ext cx="4464496" cy="5160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3080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ECOLE STEPH\9- J Ferry CE2-CM1 2013-2014\spectacle histoire papier\images-1-dh6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48680"/>
            <a:ext cx="6624735" cy="521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76053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81224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ECOLE STEPH\9- J Ferry CE2-CM1 2013-2014\spectacle histoire papier\img_222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834" y="260648"/>
            <a:ext cx="2396040" cy="319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F:\ECOLE STEPH\9- J Ferry CE2-CM1 2013-2014\spectacle histoire papier\HistoirePapier2010c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415"/>
          <a:stretch/>
        </p:blipFill>
        <p:spPr bwMode="auto">
          <a:xfrm>
            <a:off x="3563888" y="260648"/>
            <a:ext cx="2362880" cy="319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F:\ECOLE STEPH\9- J Ferry CE2-CM1 2013-2014\spectacle histoire papier\_Histoire_Papier__2_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5394" y="260648"/>
            <a:ext cx="2116502" cy="319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F:\ECOLE STEPH\9- J Ferry CE2-CM1 2013-2014\spectacle histoire papier\histoire-papier-s5o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834" y="3645024"/>
            <a:ext cx="4856088" cy="273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F:\ECOLE STEPH\9- J Ferry CE2-CM1 2013-2014\spectacle histoire papier\images-1-dh6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06010" y="3645024"/>
            <a:ext cx="3466967" cy="273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0616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Affichage à l'écran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Asus</dc:creator>
  <cp:lastModifiedBy>Stéphanie</cp:lastModifiedBy>
  <cp:revision>4</cp:revision>
  <dcterms:created xsi:type="dcterms:W3CDTF">2014-01-20T19:14:18Z</dcterms:created>
  <dcterms:modified xsi:type="dcterms:W3CDTF">2014-02-24T15:16:42Z</dcterms:modified>
</cp:coreProperties>
</file>