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CD52-2DEE-4821-A6EC-9C0EAF71BE54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D48A-147D-4F05-B826-4FCEDCE7D79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Architecture par période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lieux du spectacle vivant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Théâtre du XIXème siècle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dirty="0" smtClean="0"/>
              <a:t>Opéra Garnier</a:t>
            </a:r>
          </a:p>
          <a:p>
            <a:pPr algn="ctr"/>
            <a:r>
              <a:rPr lang="fr-FR" dirty="0" smtClean="0"/>
              <a:t>extérieur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dirty="0" smtClean="0"/>
              <a:t>Opéra Garnier</a:t>
            </a:r>
          </a:p>
          <a:p>
            <a:pPr algn="ctr"/>
            <a:r>
              <a:rPr lang="fr-FR" dirty="0" smtClean="0"/>
              <a:t>intérieur</a:t>
            </a:r>
            <a:endParaRPr lang="fr-FR" dirty="0"/>
          </a:p>
        </p:txBody>
      </p:sp>
      <p:pic>
        <p:nvPicPr>
          <p:cNvPr id="9" name="Espace réservé du contenu 8" descr="opera_garni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6065" y="3140968"/>
            <a:ext cx="4341323" cy="1888131"/>
          </a:xfrm>
        </p:spPr>
      </p:pic>
      <p:pic>
        <p:nvPicPr>
          <p:cNvPr id="10" name="Espace réservé du contenu 9" descr="Palais_Garnier._interieu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96682"/>
            <a:ext cx="4041775" cy="2707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Théâtre contemporain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Opéra Bastille-Paris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Opéra Bastille- Paris</a:t>
            </a:r>
            <a:endParaRPr lang="fr-FR" dirty="0"/>
          </a:p>
        </p:txBody>
      </p:sp>
      <p:pic>
        <p:nvPicPr>
          <p:cNvPr id="11" name="Espace réservé du contenu 10" descr="opera-bastil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9669" y="3068960"/>
            <a:ext cx="4337719" cy="2024269"/>
          </a:xfrm>
        </p:spPr>
      </p:pic>
      <p:pic>
        <p:nvPicPr>
          <p:cNvPr id="12" name="Espace réservé du contenu 11" descr="opera-bastille_interieu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46070"/>
            <a:ext cx="4041775" cy="2408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Théâtre contemporain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Opéra de l’étang- Saint Estève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r-FR" dirty="0" smtClean="0"/>
              <a:t>Théâtre de l’étang- Saint Estève</a:t>
            </a:r>
            <a:endParaRPr lang="fr-FR" dirty="0"/>
          </a:p>
        </p:txBody>
      </p:sp>
      <p:pic>
        <p:nvPicPr>
          <p:cNvPr id="9" name="Espace réservé du contenu 8" descr="theatre_eta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2571"/>
            <a:ext cx="4176464" cy="3045338"/>
          </a:xfrm>
        </p:spPr>
      </p:pic>
      <p:pic>
        <p:nvPicPr>
          <p:cNvPr id="10" name="Espace réservé du contenu 9" descr="theatre_de_letang_interieu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0601" y="2852936"/>
            <a:ext cx="4014793" cy="26642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Théâtre contemporain</a:t>
            </a:r>
            <a:endParaRPr lang="fr-FR" dirty="0"/>
          </a:p>
        </p:txBody>
      </p:sp>
      <p:pic>
        <p:nvPicPr>
          <p:cNvPr id="16" name="Espace réservé du contenu 15" descr="archipel_thea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570" y="2233967"/>
            <a:ext cx="5366702" cy="3571297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2627784" y="1412776"/>
            <a:ext cx="4041775" cy="63976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fr-FR" dirty="0" smtClean="0"/>
              <a:t>Théâtre de Archipel-Perpignan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Le théâtre </a:t>
            </a:r>
            <a:r>
              <a:rPr lang="fr-FR" sz="2800" dirty="0" smtClean="0"/>
              <a:t>antique </a:t>
            </a:r>
            <a:r>
              <a:rPr lang="fr-FR" sz="2800" dirty="0" smtClean="0"/>
              <a:t>grec </a:t>
            </a:r>
            <a:br>
              <a:rPr lang="fr-FR" sz="2800" dirty="0" smtClean="0"/>
            </a:br>
            <a:r>
              <a:rPr lang="fr-FR" sz="2800" dirty="0" smtClean="0"/>
              <a:t>Entre </a:t>
            </a:r>
            <a:r>
              <a:rPr lang="fr-FR" sz="2800" dirty="0" smtClean="0"/>
              <a:t>500 av JC jusque vers 200 après JC</a:t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20" name="Espace réservé du contenu 19" descr="theaepid_theatre_gr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177" y="2099696"/>
            <a:ext cx="5329646" cy="3526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Le </a:t>
            </a:r>
            <a:r>
              <a:rPr lang="fr-FR" sz="2800" dirty="0" smtClean="0"/>
              <a:t>théâtre </a:t>
            </a:r>
            <a:r>
              <a:rPr lang="fr-FR" sz="2800" dirty="0" smtClean="0"/>
              <a:t>antique romain</a:t>
            </a:r>
            <a:br>
              <a:rPr lang="fr-FR" sz="2800" dirty="0" smtClean="0"/>
            </a:br>
            <a:r>
              <a:rPr lang="fr-FR" sz="2800" dirty="0" smtClean="0"/>
              <a:t>Vers </a:t>
            </a:r>
            <a:r>
              <a:rPr lang="fr-FR" sz="2800" dirty="0" smtClean="0"/>
              <a:t>vers 200 av JC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5" name="Espace réservé du contenu 4" descr="480px-Roman_theatre_Bosra_edi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2475" y="1916832"/>
            <a:ext cx="5724637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Le théâtre du moyen </a:t>
            </a:r>
            <a:r>
              <a:rPr lang="fr-FR" sz="2800" dirty="0" smtClean="0"/>
              <a:t>âge</a:t>
            </a:r>
            <a:br>
              <a:rPr lang="fr-FR" sz="2800" dirty="0" smtClean="0"/>
            </a:br>
            <a:r>
              <a:rPr lang="fr-FR" sz="2800" dirty="0" smtClean="0"/>
              <a:t>Autour de l’an mille jusqu’en 1500</a:t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10" name="Espace réservé du contenu 9" descr="theatre_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4046" y="1916832"/>
            <a:ext cx="5320242" cy="3795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théâtre du moyen âge</a:t>
            </a:r>
            <a:br>
              <a:rPr lang="fr-FR" dirty="0" smtClean="0"/>
            </a:br>
            <a:r>
              <a:rPr lang="fr-FR" dirty="0" smtClean="0"/>
              <a:t>Autour de l’an mille jusqu’en 1500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ChesterMysteryPl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6728" y="1824069"/>
            <a:ext cx="3590544" cy="40782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Le théâtre de </a:t>
            </a:r>
            <a:r>
              <a:rPr lang="fr-FR" sz="2800" dirty="0" smtClean="0"/>
              <a:t>Shakespeare</a:t>
            </a:r>
            <a:br>
              <a:rPr lang="fr-FR" sz="2800" dirty="0" smtClean="0"/>
            </a:br>
            <a:r>
              <a:rPr lang="fr-FR" sz="2800" dirty="0" smtClean="0"/>
              <a:t>Milieu du XVIème siècle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Théâtre du Globe- Londres extérieur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Théâtre du Globe- Londres intérieur</a:t>
            </a:r>
            <a:endParaRPr lang="fr-FR" dirty="0"/>
          </a:p>
        </p:txBody>
      </p:sp>
      <p:pic>
        <p:nvPicPr>
          <p:cNvPr id="9" name="Espace réservé du contenu 8" descr="globe_interieu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70071" y="2780928"/>
            <a:ext cx="3587909" cy="2736304"/>
          </a:xfrm>
        </p:spPr>
      </p:pic>
      <p:pic>
        <p:nvPicPr>
          <p:cNvPr id="8" name="Espace réservé du contenu 7" descr="globe_theatre_lond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69279"/>
            <a:ext cx="4040188" cy="2762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Théâtre </a:t>
            </a:r>
            <a:r>
              <a:rPr lang="fr-FR" sz="4000" dirty="0" smtClean="0"/>
              <a:t>à </a:t>
            </a:r>
            <a:r>
              <a:rPr lang="fr-FR" sz="4000" dirty="0" smtClean="0"/>
              <a:t>l’italienne</a:t>
            </a:r>
            <a:br>
              <a:rPr lang="fr-FR" sz="4000" dirty="0" smtClean="0"/>
            </a:br>
            <a:r>
              <a:rPr lang="fr-FR" sz="4000" dirty="0" smtClean="0"/>
              <a:t>Milieu du XVIème siècle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dirty="0" err="1" smtClean="0"/>
              <a:t>Fenice</a:t>
            </a:r>
            <a:r>
              <a:rPr lang="fr-FR" dirty="0" smtClean="0"/>
              <a:t>-Théâtre de Venise</a:t>
            </a:r>
          </a:p>
          <a:p>
            <a:pPr algn="ctr"/>
            <a:r>
              <a:rPr lang="fr-FR" dirty="0" smtClean="0"/>
              <a:t>extérieur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dirty="0" err="1" smtClean="0"/>
              <a:t>Fenice</a:t>
            </a:r>
            <a:r>
              <a:rPr lang="fr-FR" dirty="0" smtClean="0"/>
              <a:t>-Théâtre de Venise</a:t>
            </a:r>
          </a:p>
          <a:p>
            <a:pPr algn="ctr"/>
            <a:r>
              <a:rPr lang="fr-FR" dirty="0" smtClean="0"/>
              <a:t>intérieur</a:t>
            </a:r>
            <a:endParaRPr lang="fr-FR" dirty="0"/>
          </a:p>
        </p:txBody>
      </p:sp>
      <p:pic>
        <p:nvPicPr>
          <p:cNvPr id="10" name="Espace réservé du contenu 9" descr="venezia_fenice_interieu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40060"/>
            <a:ext cx="4185441" cy="2921188"/>
          </a:xfrm>
        </p:spPr>
      </p:pic>
      <p:pic>
        <p:nvPicPr>
          <p:cNvPr id="9" name="Espace réservé du contenu 8" descr="fenice_veni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3452"/>
            <a:ext cx="4040188" cy="3034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Théâtre </a:t>
            </a:r>
            <a:r>
              <a:rPr lang="fr-FR" dirty="0" smtClean="0"/>
              <a:t>à la </a:t>
            </a:r>
            <a:r>
              <a:rPr lang="fr-FR" dirty="0" smtClean="0"/>
              <a:t>française</a:t>
            </a:r>
            <a:br>
              <a:rPr lang="fr-FR" dirty="0" smtClean="0"/>
            </a:br>
            <a:r>
              <a:rPr lang="fr-FR" dirty="0" smtClean="0"/>
              <a:t>Milieu du XVIème siècle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9" name="Espace réservé du contenu 8" descr="hôtel_bourgogne_interie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085655"/>
            <a:ext cx="6192687" cy="3728469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2267744" y="1412776"/>
            <a:ext cx="4041775" cy="6397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000" b="1" dirty="0" smtClean="0"/>
              <a:t>Hôtel de Bourgogne</a:t>
            </a:r>
          </a:p>
          <a:p>
            <a:pPr algn="ctr">
              <a:buNone/>
            </a:pPr>
            <a:r>
              <a:rPr lang="fr-FR" sz="2000" b="1" dirty="0" smtClean="0"/>
              <a:t> intérieur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Théâtre </a:t>
            </a:r>
            <a:r>
              <a:rPr lang="fr-FR" dirty="0" smtClean="0"/>
              <a:t>classique</a:t>
            </a:r>
            <a:br>
              <a:rPr lang="fr-FR" dirty="0" smtClean="0"/>
            </a:br>
            <a:r>
              <a:rPr lang="fr-FR" dirty="0" smtClean="0"/>
              <a:t> Au XVIIème siècle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2267744" y="1412776"/>
            <a:ext cx="4041775" cy="6397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000" b="1" dirty="0" smtClean="0"/>
              <a:t>Salle des machines aux Tuileries</a:t>
            </a:r>
            <a:endParaRPr lang="fr-FR" sz="2000" b="1" dirty="0"/>
          </a:p>
        </p:txBody>
      </p:sp>
      <p:pic>
        <p:nvPicPr>
          <p:cNvPr id="7" name="Espace réservé du contenu 6" descr="salleMachin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325" y="1905794"/>
            <a:ext cx="6991350" cy="391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</Words>
  <Application>Microsoft Office PowerPoint</Application>
  <PresentationFormat>Affichage à l'écran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Architecture par période</vt:lpstr>
      <vt:lpstr>Le théâtre antique grec  Entre 500 av JC jusque vers 200 après JC </vt:lpstr>
      <vt:lpstr>  Le théâtre antique romain Vers vers 200 av JC  </vt:lpstr>
      <vt:lpstr>Le théâtre du moyen âge Autour de l’an mille jusqu’en 1500 </vt:lpstr>
      <vt:lpstr>Le théâtre du moyen âge Autour de l’an mille jusqu’en 1500 </vt:lpstr>
      <vt:lpstr>Le théâtre de Shakespeare Milieu du XVIème siècle </vt:lpstr>
      <vt:lpstr> Théâtre à l’italienne Milieu du XVIème siècle </vt:lpstr>
      <vt:lpstr> Théâtre à la française Milieu du XVIème siècle </vt:lpstr>
      <vt:lpstr>Théâtre classique  Au XVIIème siècle</vt:lpstr>
      <vt:lpstr>Théâtre du XIXème siècle</vt:lpstr>
      <vt:lpstr>Théâtre contemporain</vt:lpstr>
      <vt:lpstr>Théâtre contemporain</vt:lpstr>
      <vt:lpstr>Théâtre contemporain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par période</dc:title>
  <dc:creator>Your User Name</dc:creator>
  <cp:lastModifiedBy>Your User Name</cp:lastModifiedBy>
  <cp:revision>2</cp:revision>
  <dcterms:created xsi:type="dcterms:W3CDTF">2014-03-21T12:31:25Z</dcterms:created>
  <dcterms:modified xsi:type="dcterms:W3CDTF">2014-03-21T12:34:42Z</dcterms:modified>
</cp:coreProperties>
</file>