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9644-85F6-4E78-9045-857001FA7C0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74E9-E4E3-46FA-B04C-74585FE41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34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9644-85F6-4E78-9045-857001FA7C0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74E9-E4E3-46FA-B04C-74585FE41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68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9644-85F6-4E78-9045-857001FA7C0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74E9-E4E3-46FA-B04C-74585FE41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26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9644-85F6-4E78-9045-857001FA7C0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74E9-E4E3-46FA-B04C-74585FE41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57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9644-85F6-4E78-9045-857001FA7C0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74E9-E4E3-46FA-B04C-74585FE41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70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9644-85F6-4E78-9045-857001FA7C0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74E9-E4E3-46FA-B04C-74585FE41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17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9644-85F6-4E78-9045-857001FA7C0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74E9-E4E3-46FA-B04C-74585FE41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49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9644-85F6-4E78-9045-857001FA7C0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74E9-E4E3-46FA-B04C-74585FE41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59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9644-85F6-4E78-9045-857001FA7C0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74E9-E4E3-46FA-B04C-74585FE41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83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9644-85F6-4E78-9045-857001FA7C0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74E9-E4E3-46FA-B04C-74585FE41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96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9644-85F6-4E78-9045-857001FA7C0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74E9-E4E3-46FA-B04C-74585FE41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3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69644-85F6-4E78-9045-857001FA7C0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B74E9-E4E3-46FA-B04C-74585FE41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4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75656" y="2636912"/>
            <a:ext cx="684617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La transformation du lit en bateau présentée</a:t>
            </a:r>
          </a:p>
          <a:p>
            <a:endParaRPr lang="fr-FR" sz="2800" b="1" dirty="0" smtClean="0">
              <a:solidFill>
                <a:schemeClr val="bg1"/>
              </a:solidFill>
            </a:endParaRPr>
          </a:p>
          <a:p>
            <a:r>
              <a:rPr lang="fr-FR" sz="2800" b="1" dirty="0" smtClean="0">
                <a:solidFill>
                  <a:schemeClr val="bg1"/>
                </a:solidFill>
              </a:rPr>
              <a:t>1) en vignettes successives</a:t>
            </a:r>
          </a:p>
          <a:p>
            <a:endParaRPr lang="fr-FR" sz="2800" b="1" dirty="0" smtClean="0">
              <a:solidFill>
                <a:schemeClr val="bg1"/>
              </a:solidFill>
            </a:endParaRPr>
          </a:p>
          <a:p>
            <a:r>
              <a:rPr lang="fr-FR" sz="2800" b="1" dirty="0" smtClean="0">
                <a:solidFill>
                  <a:schemeClr val="bg1"/>
                </a:solidFill>
              </a:rPr>
              <a:t>2) par jeu de caches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62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6535"/>
            <a:ext cx="2520280" cy="306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45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6535"/>
            <a:ext cx="2520280" cy="306034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087" y="1884224"/>
            <a:ext cx="2545997" cy="290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16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6535"/>
            <a:ext cx="2520280" cy="306034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087" y="1884224"/>
            <a:ext cx="2545997" cy="290603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990061"/>
            <a:ext cx="3291794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3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9448"/>
            <a:ext cx="9144000" cy="545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5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9448"/>
            <a:ext cx="9144000" cy="545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18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9448"/>
            <a:ext cx="9144000" cy="545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36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</Words>
  <Application>Microsoft Office PowerPoint</Application>
  <PresentationFormat>Affichage à l'écran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De Montpellier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Emmanuel</dc:creator>
  <cp:lastModifiedBy>Vincent Emmanuel</cp:lastModifiedBy>
  <cp:revision>1</cp:revision>
  <dcterms:created xsi:type="dcterms:W3CDTF">2019-10-08T04:27:21Z</dcterms:created>
  <dcterms:modified xsi:type="dcterms:W3CDTF">2019-10-08T04:37:13Z</dcterms:modified>
</cp:coreProperties>
</file>