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18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99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5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20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76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72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78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2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2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26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40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40645-F40B-43D1-BB5F-F12C54CC3076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9D4F-8673-4E62-8AC1-60A5EAFE3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71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98884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Notre héros se déguise en Robinson. </a:t>
            </a:r>
          </a:p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Qu’est-ce qui s’ajoute à son costume</a:t>
            </a:r>
          </a:p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petit à petit ?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9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1" y="476672"/>
            <a:ext cx="2700049" cy="270004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192" y="506194"/>
            <a:ext cx="2756891" cy="270004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686" y="518947"/>
            <a:ext cx="2728470" cy="270004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07" y="3717032"/>
            <a:ext cx="3033596" cy="278311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226" y="3717032"/>
            <a:ext cx="2614442" cy="278311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686" y="3717032"/>
            <a:ext cx="2636661" cy="277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9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332655"/>
            <a:ext cx="6696745" cy="625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352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Rectorat De Montpellier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Emmanuel</dc:creator>
  <cp:lastModifiedBy>Vincent Emmanuel</cp:lastModifiedBy>
  <cp:revision>1</cp:revision>
  <dcterms:created xsi:type="dcterms:W3CDTF">2019-10-06T20:27:30Z</dcterms:created>
  <dcterms:modified xsi:type="dcterms:W3CDTF">2019-10-06T20:35:54Z</dcterms:modified>
</cp:coreProperties>
</file>