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8CCD-84E3-4201-BF90-EEB4DF83C1A0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6D45-23A7-42AE-AC21-78B53B20F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7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8CCD-84E3-4201-BF90-EEB4DF83C1A0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6D45-23A7-42AE-AC21-78B53B20F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53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8CCD-84E3-4201-BF90-EEB4DF83C1A0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6D45-23A7-42AE-AC21-78B53B20F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98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8CCD-84E3-4201-BF90-EEB4DF83C1A0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6D45-23A7-42AE-AC21-78B53B20F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13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8CCD-84E3-4201-BF90-EEB4DF83C1A0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6D45-23A7-42AE-AC21-78B53B20F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4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8CCD-84E3-4201-BF90-EEB4DF83C1A0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6D45-23A7-42AE-AC21-78B53B20F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16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8CCD-84E3-4201-BF90-EEB4DF83C1A0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6D45-23A7-42AE-AC21-78B53B20F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55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8CCD-84E3-4201-BF90-EEB4DF83C1A0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6D45-23A7-42AE-AC21-78B53B20F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27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8CCD-84E3-4201-BF90-EEB4DF83C1A0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6D45-23A7-42AE-AC21-78B53B20F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18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8CCD-84E3-4201-BF90-EEB4DF83C1A0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6D45-23A7-42AE-AC21-78B53B20F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63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8CCD-84E3-4201-BF90-EEB4DF83C1A0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26D45-23A7-42AE-AC21-78B53B20F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139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8CCD-84E3-4201-BF90-EEB4DF83C1A0}" type="datetimeFigureOut">
              <a:rPr lang="fr-FR" smtClean="0"/>
              <a:t>04/10/2019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26D45-23A7-42AE-AC21-78B53B20F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23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87064" y="2636912"/>
            <a:ext cx="84169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L’histoire de Robinson illustrée par Peter Sis</a:t>
            </a:r>
          </a:p>
          <a:p>
            <a:pPr algn="ctr"/>
            <a:endParaRPr lang="fr-FR" sz="2800" dirty="0" smtClean="0">
              <a:solidFill>
                <a:schemeClr val="bg1"/>
              </a:solidFill>
            </a:endParaRPr>
          </a:p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(page 8 – la maman rappelle cette histoire à l’enfant)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62" y="185737"/>
            <a:ext cx="47910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9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26" y="142528"/>
            <a:ext cx="5544616" cy="646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336704" cy="65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1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9" y="1268760"/>
            <a:ext cx="8460432" cy="429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587685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8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272808" cy="651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2" y="620688"/>
            <a:ext cx="8570215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0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5688632" cy="65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39"/>
            <a:ext cx="6408712" cy="64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568952" cy="583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7" y="188639"/>
            <a:ext cx="7704856" cy="640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</Words>
  <Application>Microsoft Office PowerPoint</Application>
  <PresentationFormat>Affichage à l'écran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Montpellier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Emmanuel</dc:creator>
  <cp:lastModifiedBy>Vincent Emmanuel</cp:lastModifiedBy>
  <cp:revision>6</cp:revision>
  <dcterms:created xsi:type="dcterms:W3CDTF">2019-07-06T19:36:33Z</dcterms:created>
  <dcterms:modified xsi:type="dcterms:W3CDTF">2019-10-04T03:32:02Z</dcterms:modified>
</cp:coreProperties>
</file>