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2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5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3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5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54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1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99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23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3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4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8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9678-AFC6-4AB3-AE84-827B40CB3A75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2F29-AF4D-4CB7-924B-74FDF263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6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87" y="1052736"/>
            <a:ext cx="8592443" cy="485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577273" cy="503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Vincent Emmanuel</cp:lastModifiedBy>
  <cp:revision>2</cp:revision>
  <dcterms:created xsi:type="dcterms:W3CDTF">2019-10-06T20:49:03Z</dcterms:created>
  <dcterms:modified xsi:type="dcterms:W3CDTF">2019-10-06T20:52:37Z</dcterms:modified>
</cp:coreProperties>
</file>