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979C-E51A-49C3-8C83-FF24F4AC764B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B2E-C0C9-4578-B64E-8032CEF40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13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979C-E51A-49C3-8C83-FF24F4AC764B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B2E-C0C9-4578-B64E-8032CEF40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71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979C-E51A-49C3-8C83-FF24F4AC764B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B2E-C0C9-4578-B64E-8032CEF40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12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979C-E51A-49C3-8C83-FF24F4AC764B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B2E-C0C9-4578-B64E-8032CEF40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52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979C-E51A-49C3-8C83-FF24F4AC764B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B2E-C0C9-4578-B64E-8032CEF40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28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979C-E51A-49C3-8C83-FF24F4AC764B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B2E-C0C9-4578-B64E-8032CEF40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63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979C-E51A-49C3-8C83-FF24F4AC764B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B2E-C0C9-4578-B64E-8032CEF40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40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979C-E51A-49C3-8C83-FF24F4AC764B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B2E-C0C9-4578-B64E-8032CEF40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5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979C-E51A-49C3-8C83-FF24F4AC764B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B2E-C0C9-4578-B64E-8032CEF40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55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979C-E51A-49C3-8C83-FF24F4AC764B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B2E-C0C9-4578-B64E-8032CEF40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92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979C-E51A-49C3-8C83-FF24F4AC764B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0B2E-C0C9-4578-B64E-8032CEF40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98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979C-E51A-49C3-8C83-FF24F4AC764B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0B2E-C0C9-4578-B64E-8032CEF40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51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5994" y="961097"/>
            <a:ext cx="8774197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/>
              <a:t>Comparaison de paysages</a:t>
            </a:r>
          </a:p>
          <a:p>
            <a:endParaRPr lang="fr-FR" sz="3200" dirty="0" smtClean="0"/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 smtClean="0"/>
              <a:t>Observation d’une des planches de Peter Sis,</a:t>
            </a:r>
          </a:p>
          <a:p>
            <a:r>
              <a:rPr lang="fr-FR" sz="3200" dirty="0" smtClean="0"/>
              <a:t>puis  comparaison avec 2 ou 3 tableaux de maîtres :</a:t>
            </a:r>
          </a:p>
          <a:p>
            <a:r>
              <a:rPr lang="fr-FR" sz="3200" dirty="0" smtClean="0"/>
              <a:t>Qu’est ce qui est pareil ? Pas pareil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9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48464" cy="52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8" y="3407144"/>
            <a:ext cx="4448401" cy="33320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11" y="3407144"/>
            <a:ext cx="4080173" cy="32981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4"/>
            <a:ext cx="394072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" y="3488852"/>
            <a:ext cx="4339316" cy="32502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93" y="188640"/>
            <a:ext cx="3979092" cy="31683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93" y="3488852"/>
            <a:ext cx="3979091" cy="32164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45" y="968705"/>
            <a:ext cx="2667023" cy="16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" y="3488852"/>
            <a:ext cx="4339316" cy="32502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93" y="188640"/>
            <a:ext cx="3979092" cy="31683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93" y="3488852"/>
            <a:ext cx="3979091" cy="32164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45" y="968705"/>
            <a:ext cx="2667023" cy="16082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83768" y="40466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Gauguin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321297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Gauguin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99792" y="2924944"/>
            <a:ext cx="199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Douanier Rousseau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51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</Words>
  <Application>Microsoft Office PowerPoint</Application>
  <PresentationFormat>Affichage à l'écran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Montpellier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Emmanuel</dc:creator>
  <cp:lastModifiedBy>Vincent Emmanuel</cp:lastModifiedBy>
  <cp:revision>5</cp:revision>
  <dcterms:created xsi:type="dcterms:W3CDTF">2019-10-07T11:10:20Z</dcterms:created>
  <dcterms:modified xsi:type="dcterms:W3CDTF">2019-10-08T04:39:48Z</dcterms:modified>
</cp:coreProperties>
</file>